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6" r:id="rId9"/>
    <p:sldId id="277" r:id="rId10"/>
  </p:sldIdLst>
  <p:sldSz cx="9144000" cy="5143500" type="screen16x9"/>
  <p:notesSz cx="6858000" cy="9144000"/>
  <p:embeddedFontLst>
    <p:embeddedFont>
      <p:font typeface="Actor" panose="020B0604020202020204" charset="0"/>
      <p:regular r:id="rId12"/>
    </p:embeddedFont>
    <p:embeddedFont>
      <p:font typeface="Bebas Neue" panose="020B0606020202050201" pitchFamily="34" charset="0"/>
      <p:regular r:id="rId13"/>
    </p:embeddedFont>
    <p:embeddedFont>
      <p:font typeface="Catamaran" panose="020B0604020202020204" charset="0"/>
      <p:regular r:id="rId14"/>
      <p:bold r:id="rId15"/>
    </p:embeddedFont>
    <p:embeddedFont>
      <p:font typeface="Lora" pitchFamily="2" charset="0"/>
      <p:regular r:id="rId16"/>
      <p:bold r:id="rId17"/>
      <p:italic r:id="rId18"/>
      <p:boldItalic r:id="rId19"/>
    </p:embeddedFont>
    <p:embeddedFont>
      <p:font typeface="MDJpn Mincho32" panose="02020409000000000000" pitchFamily="17" charset="-128"/>
      <p:regular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DBD2"/>
    <a:srgbClr val="2F3442"/>
    <a:srgbClr val="FFFFFF"/>
    <a:srgbClr val="F5D3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DBCDF6-F785-484F-9B2F-396EEA23EFFE}">
  <a:tblStyle styleId="{D8DBCDF6-F785-484F-9B2F-396EEA23EF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908" autoAdjust="0"/>
  </p:normalViewPr>
  <p:slideViewPr>
    <p:cSldViewPr snapToGrid="0">
      <p:cViewPr varScale="1">
        <p:scale>
          <a:sx n="73" d="100"/>
          <a:sy n="73" d="100"/>
        </p:scale>
        <p:origin x="12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2515cd1d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2515cd1d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2553b429a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2553b429a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2591a0792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2591a0792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CX Programmer </a:t>
            </a:r>
            <a:r>
              <a:rPr lang="en-US" dirty="0" err="1"/>
              <a:t>merupakan</a:t>
            </a:r>
            <a:r>
              <a:rPr lang="en-US" dirty="0"/>
              <a:t> software </a:t>
            </a:r>
            <a:r>
              <a:rPr lang="en-US" dirty="0" err="1"/>
              <a:t>omron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memprogram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ladder diagram.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OPC Server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bertindak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klien</a:t>
            </a:r>
            <a:r>
              <a:rPr lang="en-US" dirty="0"/>
              <a:t>/server yang </a:t>
            </a:r>
            <a:r>
              <a:rPr lang="en-US" dirty="0" err="1"/>
              <a:t>mengirim</a:t>
            </a:r>
            <a:r>
              <a:rPr lang="en-US" dirty="0"/>
              <a:t> data.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Factory I/O </a:t>
            </a:r>
            <a:r>
              <a:rPr lang="en-US" dirty="0" err="1"/>
              <a:t>merupakan</a:t>
            </a:r>
            <a:r>
              <a:rPr lang="en-US" dirty="0"/>
              <a:t> software 3D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mendesign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bidang</a:t>
            </a:r>
            <a:r>
              <a:rPr lang="en-US" dirty="0"/>
              <a:t> </a:t>
            </a:r>
            <a:r>
              <a:rPr lang="en-US" dirty="0" err="1"/>
              <a:t>industri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Ladder diagram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program </a:t>
            </a:r>
            <a:r>
              <a:rPr lang="en-US" dirty="0" err="1"/>
              <a:t>dari</a:t>
            </a:r>
            <a:r>
              <a:rPr lang="en-US" dirty="0"/>
              <a:t> drilling conveyor </a:t>
            </a:r>
            <a:r>
              <a:rPr lang="en-US" dirty="0" err="1"/>
              <a:t>ini</a:t>
            </a:r>
            <a:r>
              <a:rPr lang="en-US" dirty="0"/>
              <a:t>. Ketika start </a:t>
            </a:r>
            <a:r>
              <a:rPr lang="en-US" dirty="0" err="1"/>
              <a:t>bernilai</a:t>
            </a:r>
            <a:r>
              <a:rPr lang="en-US" dirty="0"/>
              <a:t> 1 (ON)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konveyor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dan emitter 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Ketika vision 1 (0.04) </a:t>
            </a:r>
            <a:r>
              <a:rPr lang="en-US" dirty="0" err="1"/>
              <a:t>aktif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detected sensor (0.02) juga </a:t>
            </a:r>
            <a:r>
              <a:rPr lang="en-US" dirty="0" err="1"/>
              <a:t>aktif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</a:t>
            </a:r>
            <a:r>
              <a:rPr lang="en-US" dirty="0" err="1"/>
              <a:t>mendekati</a:t>
            </a:r>
            <a:r>
              <a:rPr lang="en-US" dirty="0"/>
              <a:t> drilling/</a:t>
            </a:r>
            <a:r>
              <a:rPr lang="en-US" dirty="0" err="1"/>
              <a:t>bor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dicek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5 </a:t>
            </a:r>
            <a:r>
              <a:rPr lang="en-US" dirty="0" err="1"/>
              <a:t>detik</a:t>
            </a:r>
            <a:r>
              <a:rPr lang="en-US" dirty="0"/>
              <a:t> (T0000). </a:t>
            </a:r>
            <a:r>
              <a:rPr lang="en-US" dirty="0" err="1"/>
              <a:t>Selanjutkan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dilanjut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vision sensor 2 (0.03) </a:t>
            </a:r>
            <a:r>
              <a:rPr lang="en-US" dirty="0" err="1"/>
              <a:t>mendeteksi</a:t>
            </a:r>
            <a:r>
              <a:rPr lang="en-US" dirty="0"/>
              <a:t> blue material </a:t>
            </a:r>
            <a:r>
              <a:rPr lang="en-US" dirty="0" err="1"/>
              <a:t>maka</a:t>
            </a:r>
            <a:r>
              <a:rPr lang="en-US" dirty="0"/>
              <a:t> pusher(100.03) </a:t>
            </a:r>
            <a:r>
              <a:rPr lang="en-US" dirty="0" err="1"/>
              <a:t>aktif</a:t>
            </a:r>
            <a:r>
              <a:rPr lang="en-US" dirty="0"/>
              <a:t>. Ketika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terdeteksi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pusher off.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515cd1d2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515cd1d2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Berikut</a:t>
            </a:r>
            <a:r>
              <a:rPr lang="en-US" dirty="0"/>
              <a:t> design </a:t>
            </a:r>
            <a:r>
              <a:rPr lang="en-US" dirty="0" err="1"/>
              <a:t>dari</a:t>
            </a:r>
            <a:r>
              <a:rPr lang="en-US" dirty="0"/>
              <a:t> drilling conveyor.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Program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pick and place (drilling) dan pusher </a:t>
            </a:r>
            <a:r>
              <a:rPr lang="en-US" dirty="0" err="1"/>
              <a:t>sebagai</a:t>
            </a:r>
            <a:r>
              <a:rPr lang="en-US" dirty="0"/>
              <a:t> actuator.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Vision sensor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mendeteksi</a:t>
            </a:r>
            <a:r>
              <a:rPr lang="en-US" dirty="0"/>
              <a:t> blue/green material.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err="1"/>
              <a:t>Konveyor</a:t>
            </a:r>
            <a:r>
              <a:rPr lang="en-US" dirty="0"/>
              <a:t>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Switchboard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start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Emitter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Remove emitter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591a0792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2591a0792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25b01cff0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25b01cff0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3579658" cy="1464048"/>
          </a:xfrm>
          <a:custGeom>
            <a:avLst/>
            <a:gdLst/>
            <a:ahLst/>
            <a:cxnLst/>
            <a:rect l="l" t="t" r="r" b="b"/>
            <a:pathLst>
              <a:path w="68158" h="27876" extrusionOk="0">
                <a:moveTo>
                  <a:pt x="1" y="1"/>
                </a:moveTo>
                <a:lnTo>
                  <a:pt x="1" y="27688"/>
                </a:lnTo>
                <a:cubicBezTo>
                  <a:pt x="1" y="27688"/>
                  <a:pt x="1111" y="27875"/>
                  <a:pt x="2876" y="27875"/>
                </a:cubicBezTo>
                <a:cubicBezTo>
                  <a:pt x="6887" y="27875"/>
                  <a:pt x="14278" y="26907"/>
                  <a:pt x="19699" y="20566"/>
                </a:cubicBezTo>
                <a:cubicBezTo>
                  <a:pt x="24387" y="15083"/>
                  <a:pt x="29026" y="13016"/>
                  <a:pt x="33882" y="13016"/>
                </a:cubicBezTo>
                <a:cubicBezTo>
                  <a:pt x="37112" y="13016"/>
                  <a:pt x="40438" y="13931"/>
                  <a:pt x="43939" y="15362"/>
                </a:cubicBezTo>
                <a:cubicBezTo>
                  <a:pt x="45729" y="16098"/>
                  <a:pt x="47751" y="16465"/>
                  <a:pt x="49846" y="16465"/>
                </a:cubicBezTo>
                <a:cubicBezTo>
                  <a:pt x="58014" y="16465"/>
                  <a:pt x="67285" y="10900"/>
                  <a:pt x="68157" y="1"/>
                </a:cubicBezTo>
                <a:close/>
              </a:path>
            </a:pathLst>
          </a:custGeom>
          <a:solidFill>
            <a:srgbClr val="EE875E">
              <a:alpha val="2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303431" y="2791644"/>
            <a:ext cx="4434100" cy="3061176"/>
          </a:xfrm>
          <a:custGeom>
            <a:avLst/>
            <a:gdLst/>
            <a:ahLst/>
            <a:cxnLst/>
            <a:rect l="l" t="t" r="r" b="b"/>
            <a:pathLst>
              <a:path w="99839" h="68926" extrusionOk="0">
                <a:moveTo>
                  <a:pt x="705" y="1"/>
                </a:moveTo>
                <a:cubicBezTo>
                  <a:pt x="264" y="1"/>
                  <a:pt x="1" y="39"/>
                  <a:pt x="1" y="39"/>
                </a:cubicBezTo>
                <a:lnTo>
                  <a:pt x="1" y="68926"/>
                </a:lnTo>
                <a:lnTo>
                  <a:pt x="99839" y="68926"/>
                </a:lnTo>
                <a:cubicBezTo>
                  <a:pt x="97454" y="51044"/>
                  <a:pt x="91338" y="46573"/>
                  <a:pt x="84561" y="46573"/>
                </a:cubicBezTo>
                <a:cubicBezTo>
                  <a:pt x="77781" y="46573"/>
                  <a:pt x="70340" y="51047"/>
                  <a:pt x="65308" y="51047"/>
                </a:cubicBezTo>
                <a:cubicBezTo>
                  <a:pt x="64827" y="51047"/>
                  <a:pt x="64368" y="51006"/>
                  <a:pt x="63934" y="50917"/>
                </a:cubicBezTo>
                <a:cubicBezTo>
                  <a:pt x="54439" y="48977"/>
                  <a:pt x="59415" y="23663"/>
                  <a:pt x="49920" y="19760"/>
                </a:cubicBezTo>
                <a:cubicBezTo>
                  <a:pt x="48799" y="19301"/>
                  <a:pt x="47656" y="19098"/>
                  <a:pt x="46495" y="19098"/>
                </a:cubicBezTo>
                <a:cubicBezTo>
                  <a:pt x="37793" y="19098"/>
                  <a:pt x="28092" y="30495"/>
                  <a:pt x="19493" y="30716"/>
                </a:cubicBezTo>
                <a:cubicBezTo>
                  <a:pt x="19370" y="30719"/>
                  <a:pt x="19249" y="30721"/>
                  <a:pt x="19130" y="30721"/>
                </a:cubicBezTo>
                <a:cubicBezTo>
                  <a:pt x="9783" y="30721"/>
                  <a:pt x="11167" y="21080"/>
                  <a:pt x="9747" y="10014"/>
                </a:cubicBezTo>
                <a:cubicBezTo>
                  <a:pt x="8584" y="819"/>
                  <a:pt x="2745" y="1"/>
                  <a:pt x="705" y="1"/>
                </a:cubicBezTo>
                <a:close/>
              </a:path>
            </a:pathLst>
          </a:custGeom>
          <a:solidFill>
            <a:srgbClr val="FFDF93">
              <a:alpha val="52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03431" y="3279504"/>
            <a:ext cx="3818764" cy="2573305"/>
          </a:xfrm>
          <a:custGeom>
            <a:avLst/>
            <a:gdLst/>
            <a:ahLst/>
            <a:cxnLst/>
            <a:rect l="l" t="t" r="r" b="b"/>
            <a:pathLst>
              <a:path w="85984" h="57941" extrusionOk="0">
                <a:moveTo>
                  <a:pt x="616" y="0"/>
                </a:moveTo>
                <a:cubicBezTo>
                  <a:pt x="231" y="0"/>
                  <a:pt x="1" y="33"/>
                  <a:pt x="1" y="33"/>
                </a:cubicBezTo>
                <a:lnTo>
                  <a:pt x="1" y="57941"/>
                </a:lnTo>
                <a:lnTo>
                  <a:pt x="85984" y="57941"/>
                </a:lnTo>
                <a:cubicBezTo>
                  <a:pt x="83926" y="42906"/>
                  <a:pt x="78659" y="39144"/>
                  <a:pt x="72826" y="39144"/>
                </a:cubicBezTo>
                <a:cubicBezTo>
                  <a:pt x="66985" y="39144"/>
                  <a:pt x="60575" y="42916"/>
                  <a:pt x="56252" y="42916"/>
                </a:cubicBezTo>
                <a:cubicBezTo>
                  <a:pt x="55841" y="42916"/>
                  <a:pt x="55449" y="42882"/>
                  <a:pt x="55078" y="42808"/>
                </a:cubicBezTo>
                <a:cubicBezTo>
                  <a:pt x="46884" y="41164"/>
                  <a:pt x="51175" y="19868"/>
                  <a:pt x="42981" y="16604"/>
                </a:cubicBezTo>
                <a:cubicBezTo>
                  <a:pt x="42019" y="16217"/>
                  <a:pt x="41037" y="16046"/>
                  <a:pt x="40038" y="16046"/>
                </a:cubicBezTo>
                <a:cubicBezTo>
                  <a:pt x="32559" y="16046"/>
                  <a:pt x="24191" y="25644"/>
                  <a:pt x="16800" y="25826"/>
                </a:cubicBezTo>
                <a:cubicBezTo>
                  <a:pt x="16708" y="25828"/>
                  <a:pt x="16617" y="25829"/>
                  <a:pt x="16527" y="25829"/>
                </a:cubicBezTo>
                <a:cubicBezTo>
                  <a:pt x="8427" y="25829"/>
                  <a:pt x="9619" y="17733"/>
                  <a:pt x="8400" y="8410"/>
                </a:cubicBezTo>
                <a:cubicBezTo>
                  <a:pt x="7389" y="692"/>
                  <a:pt x="2380" y="0"/>
                  <a:pt x="616" y="0"/>
                </a:cubicBezTo>
                <a:close/>
              </a:path>
            </a:pathLst>
          </a:custGeom>
          <a:solidFill>
            <a:srgbClr val="EE875E">
              <a:alpha val="2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188976" y="-666222"/>
            <a:ext cx="5460650" cy="2780445"/>
          </a:xfrm>
          <a:custGeom>
            <a:avLst/>
            <a:gdLst/>
            <a:ahLst/>
            <a:cxnLst/>
            <a:rect l="l" t="t" r="r" b="b"/>
            <a:pathLst>
              <a:path w="122953" h="62605" extrusionOk="0">
                <a:moveTo>
                  <a:pt x="7639" y="1"/>
                </a:moveTo>
                <a:cubicBezTo>
                  <a:pt x="7639" y="1"/>
                  <a:pt x="1" y="17414"/>
                  <a:pt x="16949" y="17414"/>
                </a:cubicBezTo>
                <a:cubicBezTo>
                  <a:pt x="17432" y="17414"/>
                  <a:pt x="17935" y="17400"/>
                  <a:pt x="18459" y="17371"/>
                </a:cubicBezTo>
                <a:cubicBezTo>
                  <a:pt x="26564" y="16920"/>
                  <a:pt x="33698" y="15935"/>
                  <a:pt x="39678" y="15935"/>
                </a:cubicBezTo>
                <a:cubicBezTo>
                  <a:pt x="47625" y="15935"/>
                  <a:pt x="53536" y="17675"/>
                  <a:pt x="56988" y="24721"/>
                </a:cubicBezTo>
                <a:cubicBezTo>
                  <a:pt x="63014" y="37092"/>
                  <a:pt x="54956" y="56539"/>
                  <a:pt x="72326" y="56539"/>
                </a:cubicBezTo>
                <a:cubicBezTo>
                  <a:pt x="89510" y="56539"/>
                  <a:pt x="90697" y="35507"/>
                  <a:pt x="99704" y="35507"/>
                </a:cubicBezTo>
                <a:cubicBezTo>
                  <a:pt x="99813" y="35507"/>
                  <a:pt x="99924" y="35511"/>
                  <a:pt x="100036" y="35517"/>
                </a:cubicBezTo>
                <a:cubicBezTo>
                  <a:pt x="109215" y="36034"/>
                  <a:pt x="100544" y="62605"/>
                  <a:pt x="121994" y="62605"/>
                </a:cubicBezTo>
                <a:cubicBezTo>
                  <a:pt x="122307" y="62605"/>
                  <a:pt x="122627" y="62599"/>
                  <a:pt x="122953" y="62588"/>
                </a:cubicBezTo>
                <a:lnTo>
                  <a:pt x="122953" y="1"/>
                </a:lnTo>
                <a:close/>
              </a:path>
            </a:pathLst>
          </a:custGeom>
          <a:solidFill>
            <a:srgbClr val="FFDF93">
              <a:alpha val="52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210263" y="-666222"/>
            <a:ext cx="4439340" cy="2163955"/>
          </a:xfrm>
          <a:custGeom>
            <a:avLst/>
            <a:gdLst/>
            <a:ahLst/>
            <a:cxnLst/>
            <a:rect l="l" t="t" r="r" b="b"/>
            <a:pathLst>
              <a:path w="99957" h="48724" extrusionOk="0">
                <a:moveTo>
                  <a:pt x="6213" y="1"/>
                </a:moveTo>
                <a:cubicBezTo>
                  <a:pt x="6213" y="1"/>
                  <a:pt x="1" y="13547"/>
                  <a:pt x="13768" y="13547"/>
                </a:cubicBezTo>
                <a:cubicBezTo>
                  <a:pt x="14162" y="13547"/>
                  <a:pt x="14573" y="13536"/>
                  <a:pt x="15001" y="13513"/>
                </a:cubicBezTo>
                <a:cubicBezTo>
                  <a:pt x="21587" y="13161"/>
                  <a:pt x="27380" y="12398"/>
                  <a:pt x="32236" y="12398"/>
                </a:cubicBezTo>
                <a:cubicBezTo>
                  <a:pt x="38707" y="12398"/>
                  <a:pt x="43514" y="13753"/>
                  <a:pt x="46317" y="19242"/>
                </a:cubicBezTo>
                <a:cubicBezTo>
                  <a:pt x="51225" y="28875"/>
                  <a:pt x="44674" y="44008"/>
                  <a:pt x="58803" y="44008"/>
                </a:cubicBezTo>
                <a:cubicBezTo>
                  <a:pt x="72761" y="44008"/>
                  <a:pt x="73732" y="27635"/>
                  <a:pt x="81059" y="27635"/>
                </a:cubicBezTo>
                <a:cubicBezTo>
                  <a:pt x="81149" y="27635"/>
                  <a:pt x="81240" y="27637"/>
                  <a:pt x="81331" y="27642"/>
                </a:cubicBezTo>
                <a:cubicBezTo>
                  <a:pt x="88779" y="28047"/>
                  <a:pt x="81744" y="48723"/>
                  <a:pt x="99184" y="48723"/>
                </a:cubicBezTo>
                <a:cubicBezTo>
                  <a:pt x="99436" y="48723"/>
                  <a:pt x="99694" y="48719"/>
                  <a:pt x="99957" y="48710"/>
                </a:cubicBezTo>
                <a:lnTo>
                  <a:pt x="99957" y="1"/>
                </a:lnTo>
                <a:close/>
              </a:path>
            </a:pathLst>
          </a:custGeom>
          <a:solidFill>
            <a:srgbClr val="6EB0C2">
              <a:alpha val="35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412949" y="-595350"/>
            <a:ext cx="5716955" cy="2022190"/>
          </a:xfrm>
          <a:custGeom>
            <a:avLst/>
            <a:gdLst/>
            <a:ahLst/>
            <a:cxnLst/>
            <a:rect l="l" t="t" r="r" b="b"/>
            <a:pathLst>
              <a:path w="128724" h="45532" extrusionOk="0">
                <a:moveTo>
                  <a:pt x="589" y="1"/>
                </a:moveTo>
                <a:cubicBezTo>
                  <a:pt x="376" y="1"/>
                  <a:pt x="1" y="108"/>
                  <a:pt x="1" y="239"/>
                </a:cubicBezTo>
                <a:cubicBezTo>
                  <a:pt x="138" y="2316"/>
                  <a:pt x="549" y="4416"/>
                  <a:pt x="1097" y="6402"/>
                </a:cubicBezTo>
                <a:cubicBezTo>
                  <a:pt x="2146" y="10236"/>
                  <a:pt x="3881" y="14071"/>
                  <a:pt x="6803" y="16856"/>
                </a:cubicBezTo>
                <a:cubicBezTo>
                  <a:pt x="8401" y="18362"/>
                  <a:pt x="10318" y="19503"/>
                  <a:pt x="12464" y="20097"/>
                </a:cubicBezTo>
                <a:cubicBezTo>
                  <a:pt x="13819" y="20479"/>
                  <a:pt x="15208" y="20621"/>
                  <a:pt x="16604" y="20621"/>
                </a:cubicBezTo>
                <a:cubicBezTo>
                  <a:pt x="17795" y="20621"/>
                  <a:pt x="18992" y="20518"/>
                  <a:pt x="20178" y="20371"/>
                </a:cubicBezTo>
                <a:cubicBezTo>
                  <a:pt x="25999" y="19686"/>
                  <a:pt x="31660" y="18088"/>
                  <a:pt x="37366" y="16901"/>
                </a:cubicBezTo>
                <a:cubicBezTo>
                  <a:pt x="41196" y="16107"/>
                  <a:pt x="45197" y="15377"/>
                  <a:pt x="49164" y="15377"/>
                </a:cubicBezTo>
                <a:cubicBezTo>
                  <a:pt x="51013" y="15377"/>
                  <a:pt x="52854" y="15535"/>
                  <a:pt x="54668" y="15920"/>
                </a:cubicBezTo>
                <a:cubicBezTo>
                  <a:pt x="57270" y="16468"/>
                  <a:pt x="59735" y="17541"/>
                  <a:pt x="61857" y="19184"/>
                </a:cubicBezTo>
                <a:cubicBezTo>
                  <a:pt x="64437" y="21193"/>
                  <a:pt x="66126" y="23863"/>
                  <a:pt x="67678" y="26693"/>
                </a:cubicBezTo>
                <a:cubicBezTo>
                  <a:pt x="69458" y="29935"/>
                  <a:pt x="71330" y="33130"/>
                  <a:pt x="73476" y="36143"/>
                </a:cubicBezTo>
                <a:cubicBezTo>
                  <a:pt x="75073" y="38334"/>
                  <a:pt x="76831" y="40480"/>
                  <a:pt x="78931" y="42215"/>
                </a:cubicBezTo>
                <a:cubicBezTo>
                  <a:pt x="80643" y="43607"/>
                  <a:pt x="82606" y="44703"/>
                  <a:pt x="84751" y="45205"/>
                </a:cubicBezTo>
                <a:cubicBezTo>
                  <a:pt x="85713" y="45430"/>
                  <a:pt x="86694" y="45531"/>
                  <a:pt x="87674" y="45531"/>
                </a:cubicBezTo>
                <a:cubicBezTo>
                  <a:pt x="88880" y="45531"/>
                  <a:pt x="90085" y="45378"/>
                  <a:pt x="91256" y="45113"/>
                </a:cubicBezTo>
                <a:cubicBezTo>
                  <a:pt x="93950" y="44520"/>
                  <a:pt x="96506" y="43379"/>
                  <a:pt x="98926" y="42078"/>
                </a:cubicBezTo>
                <a:cubicBezTo>
                  <a:pt x="102121" y="40366"/>
                  <a:pt x="105089" y="38334"/>
                  <a:pt x="107965" y="36166"/>
                </a:cubicBezTo>
                <a:cubicBezTo>
                  <a:pt x="110042" y="34614"/>
                  <a:pt x="112119" y="32879"/>
                  <a:pt x="114538" y="31898"/>
                </a:cubicBezTo>
                <a:cubicBezTo>
                  <a:pt x="115736" y="31419"/>
                  <a:pt x="116980" y="31220"/>
                  <a:pt x="118234" y="31220"/>
                </a:cubicBezTo>
                <a:cubicBezTo>
                  <a:pt x="119609" y="31220"/>
                  <a:pt x="120995" y="31459"/>
                  <a:pt x="122345" y="31829"/>
                </a:cubicBezTo>
                <a:cubicBezTo>
                  <a:pt x="124262" y="32354"/>
                  <a:pt x="126134" y="33107"/>
                  <a:pt x="127960" y="33929"/>
                </a:cubicBezTo>
                <a:cubicBezTo>
                  <a:pt x="127987" y="33941"/>
                  <a:pt x="128020" y="33946"/>
                  <a:pt x="128058" y="33946"/>
                </a:cubicBezTo>
                <a:cubicBezTo>
                  <a:pt x="128304" y="33946"/>
                  <a:pt x="128724" y="33718"/>
                  <a:pt x="128644" y="33678"/>
                </a:cubicBezTo>
                <a:cubicBezTo>
                  <a:pt x="125609" y="32308"/>
                  <a:pt x="122322" y="30985"/>
                  <a:pt x="118944" y="30916"/>
                </a:cubicBezTo>
                <a:cubicBezTo>
                  <a:pt x="118829" y="30913"/>
                  <a:pt x="118714" y="30911"/>
                  <a:pt x="118600" y="30911"/>
                </a:cubicBezTo>
                <a:cubicBezTo>
                  <a:pt x="116443" y="30911"/>
                  <a:pt x="114394" y="31520"/>
                  <a:pt x="112530" y="32582"/>
                </a:cubicBezTo>
                <a:cubicBezTo>
                  <a:pt x="110156" y="33906"/>
                  <a:pt x="108056" y="35687"/>
                  <a:pt x="105865" y="37284"/>
                </a:cubicBezTo>
                <a:cubicBezTo>
                  <a:pt x="102897" y="39476"/>
                  <a:pt x="99748" y="41484"/>
                  <a:pt x="96415" y="43036"/>
                </a:cubicBezTo>
                <a:cubicBezTo>
                  <a:pt x="93742" y="44290"/>
                  <a:pt x="90878" y="45178"/>
                  <a:pt x="88029" y="45178"/>
                </a:cubicBezTo>
                <a:cubicBezTo>
                  <a:pt x="86158" y="45178"/>
                  <a:pt x="84292" y="44795"/>
                  <a:pt x="82492" y="43881"/>
                </a:cubicBezTo>
                <a:cubicBezTo>
                  <a:pt x="80323" y="42762"/>
                  <a:pt x="78497" y="41096"/>
                  <a:pt x="76877" y="39293"/>
                </a:cubicBezTo>
                <a:cubicBezTo>
                  <a:pt x="74685" y="36851"/>
                  <a:pt x="72859" y="34089"/>
                  <a:pt x="71147" y="31281"/>
                </a:cubicBezTo>
                <a:cubicBezTo>
                  <a:pt x="70120" y="29592"/>
                  <a:pt x="69139" y="27858"/>
                  <a:pt x="68180" y="26100"/>
                </a:cubicBezTo>
                <a:cubicBezTo>
                  <a:pt x="67404" y="24662"/>
                  <a:pt x="66605" y="23270"/>
                  <a:pt x="65578" y="21969"/>
                </a:cubicBezTo>
                <a:cubicBezTo>
                  <a:pt x="63866" y="19800"/>
                  <a:pt x="61698" y="18043"/>
                  <a:pt x="59187" y="16901"/>
                </a:cubicBezTo>
                <a:cubicBezTo>
                  <a:pt x="56222" y="15562"/>
                  <a:pt x="53004" y="15099"/>
                  <a:pt x="49767" y="15099"/>
                </a:cubicBezTo>
                <a:cubicBezTo>
                  <a:pt x="47596" y="15099"/>
                  <a:pt x="45417" y="15307"/>
                  <a:pt x="43301" y="15600"/>
                </a:cubicBezTo>
                <a:cubicBezTo>
                  <a:pt x="37343" y="16445"/>
                  <a:pt x="31568" y="18065"/>
                  <a:pt x="25679" y="19230"/>
                </a:cubicBezTo>
                <a:cubicBezTo>
                  <a:pt x="22998" y="19771"/>
                  <a:pt x="20153" y="20318"/>
                  <a:pt x="17363" y="20318"/>
                </a:cubicBezTo>
                <a:cubicBezTo>
                  <a:pt x="14855" y="20318"/>
                  <a:pt x="12393" y="19876"/>
                  <a:pt x="10135" y="18590"/>
                </a:cubicBezTo>
                <a:cubicBezTo>
                  <a:pt x="6438" y="16491"/>
                  <a:pt x="4087" y="12702"/>
                  <a:pt x="2649" y="8798"/>
                </a:cubicBezTo>
                <a:cubicBezTo>
                  <a:pt x="1667" y="6151"/>
                  <a:pt x="1028" y="3320"/>
                  <a:pt x="777" y="490"/>
                </a:cubicBezTo>
                <a:cubicBezTo>
                  <a:pt x="754" y="353"/>
                  <a:pt x="754" y="193"/>
                  <a:pt x="731" y="56"/>
                </a:cubicBezTo>
                <a:cubicBezTo>
                  <a:pt x="731" y="18"/>
                  <a:pt x="673" y="1"/>
                  <a:pt x="5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551025" y="3118069"/>
            <a:ext cx="4307257" cy="3031953"/>
          </a:xfrm>
          <a:custGeom>
            <a:avLst/>
            <a:gdLst/>
            <a:ahLst/>
            <a:cxnLst/>
            <a:rect l="l" t="t" r="r" b="b"/>
            <a:pathLst>
              <a:path w="96983" h="68268" extrusionOk="0">
                <a:moveTo>
                  <a:pt x="5125" y="0"/>
                </a:moveTo>
                <a:cubicBezTo>
                  <a:pt x="3678" y="0"/>
                  <a:pt x="2219" y="284"/>
                  <a:pt x="874" y="746"/>
                </a:cubicBezTo>
                <a:cubicBezTo>
                  <a:pt x="714" y="792"/>
                  <a:pt x="554" y="861"/>
                  <a:pt x="394" y="929"/>
                </a:cubicBezTo>
                <a:cubicBezTo>
                  <a:pt x="0" y="1079"/>
                  <a:pt x="223" y="1306"/>
                  <a:pt x="505" y="1306"/>
                </a:cubicBezTo>
                <a:cubicBezTo>
                  <a:pt x="566" y="1306"/>
                  <a:pt x="630" y="1296"/>
                  <a:pt x="691" y="1271"/>
                </a:cubicBezTo>
                <a:cubicBezTo>
                  <a:pt x="1125" y="1066"/>
                  <a:pt x="1627" y="929"/>
                  <a:pt x="2220" y="792"/>
                </a:cubicBezTo>
                <a:cubicBezTo>
                  <a:pt x="3089" y="592"/>
                  <a:pt x="3995" y="465"/>
                  <a:pt x="4901" y="465"/>
                </a:cubicBezTo>
                <a:cubicBezTo>
                  <a:pt x="5233" y="465"/>
                  <a:pt x="5565" y="482"/>
                  <a:pt x="5895" y="518"/>
                </a:cubicBezTo>
                <a:cubicBezTo>
                  <a:pt x="7447" y="678"/>
                  <a:pt x="8954" y="1271"/>
                  <a:pt x="10141" y="2299"/>
                </a:cubicBezTo>
                <a:cubicBezTo>
                  <a:pt x="11830" y="3782"/>
                  <a:pt x="12766" y="5905"/>
                  <a:pt x="13291" y="8028"/>
                </a:cubicBezTo>
                <a:cubicBezTo>
                  <a:pt x="13656" y="9580"/>
                  <a:pt x="13793" y="11155"/>
                  <a:pt x="13930" y="12730"/>
                </a:cubicBezTo>
                <a:cubicBezTo>
                  <a:pt x="14067" y="14305"/>
                  <a:pt x="14181" y="15880"/>
                  <a:pt x="14318" y="17432"/>
                </a:cubicBezTo>
                <a:cubicBezTo>
                  <a:pt x="14523" y="20239"/>
                  <a:pt x="14774" y="23047"/>
                  <a:pt x="15231" y="25809"/>
                </a:cubicBezTo>
                <a:cubicBezTo>
                  <a:pt x="15938" y="29986"/>
                  <a:pt x="17285" y="34505"/>
                  <a:pt x="21028" y="36925"/>
                </a:cubicBezTo>
                <a:cubicBezTo>
                  <a:pt x="22991" y="38203"/>
                  <a:pt x="25342" y="38728"/>
                  <a:pt x="27671" y="38910"/>
                </a:cubicBezTo>
                <a:cubicBezTo>
                  <a:pt x="28207" y="38945"/>
                  <a:pt x="28744" y="38961"/>
                  <a:pt x="29281" y="38961"/>
                </a:cubicBezTo>
                <a:cubicBezTo>
                  <a:pt x="31966" y="38961"/>
                  <a:pt x="34651" y="38549"/>
                  <a:pt x="37257" y="37883"/>
                </a:cubicBezTo>
                <a:cubicBezTo>
                  <a:pt x="40270" y="37130"/>
                  <a:pt x="43169" y="36034"/>
                  <a:pt x="46091" y="34984"/>
                </a:cubicBezTo>
                <a:cubicBezTo>
                  <a:pt x="48601" y="34071"/>
                  <a:pt x="51203" y="33113"/>
                  <a:pt x="53874" y="32770"/>
                </a:cubicBezTo>
                <a:cubicBezTo>
                  <a:pt x="54383" y="32705"/>
                  <a:pt x="54893" y="32671"/>
                  <a:pt x="55399" y="32671"/>
                </a:cubicBezTo>
                <a:cubicBezTo>
                  <a:pt x="57211" y="32671"/>
                  <a:pt x="58982" y="33110"/>
                  <a:pt x="60516" y="34163"/>
                </a:cubicBezTo>
                <a:cubicBezTo>
                  <a:pt x="62548" y="35555"/>
                  <a:pt x="64077" y="37655"/>
                  <a:pt x="65264" y="39778"/>
                </a:cubicBezTo>
                <a:cubicBezTo>
                  <a:pt x="66405" y="41786"/>
                  <a:pt x="67250" y="43955"/>
                  <a:pt x="68277" y="46032"/>
                </a:cubicBezTo>
                <a:cubicBezTo>
                  <a:pt x="69190" y="47903"/>
                  <a:pt x="70240" y="49775"/>
                  <a:pt x="71838" y="51145"/>
                </a:cubicBezTo>
                <a:cubicBezTo>
                  <a:pt x="73641" y="52697"/>
                  <a:pt x="75946" y="53450"/>
                  <a:pt x="78297" y="53633"/>
                </a:cubicBezTo>
                <a:cubicBezTo>
                  <a:pt x="79963" y="53770"/>
                  <a:pt x="81652" y="53701"/>
                  <a:pt x="83341" y="53907"/>
                </a:cubicBezTo>
                <a:cubicBezTo>
                  <a:pt x="84825" y="54112"/>
                  <a:pt x="86309" y="54454"/>
                  <a:pt x="87701" y="55002"/>
                </a:cubicBezTo>
                <a:cubicBezTo>
                  <a:pt x="89892" y="55892"/>
                  <a:pt x="91832" y="57307"/>
                  <a:pt x="93225" y="59225"/>
                </a:cubicBezTo>
                <a:cubicBezTo>
                  <a:pt x="94480" y="60982"/>
                  <a:pt x="95256" y="63014"/>
                  <a:pt x="95736" y="65091"/>
                </a:cubicBezTo>
                <a:cubicBezTo>
                  <a:pt x="95964" y="66095"/>
                  <a:pt x="96124" y="67122"/>
                  <a:pt x="96238" y="68127"/>
                </a:cubicBezTo>
                <a:cubicBezTo>
                  <a:pt x="96254" y="68225"/>
                  <a:pt x="96357" y="68268"/>
                  <a:pt x="96480" y="68268"/>
                </a:cubicBezTo>
                <a:cubicBezTo>
                  <a:pt x="96698" y="68268"/>
                  <a:pt x="96983" y="68134"/>
                  <a:pt x="96968" y="67944"/>
                </a:cubicBezTo>
                <a:cubicBezTo>
                  <a:pt x="96466" y="63653"/>
                  <a:pt x="95074" y="59293"/>
                  <a:pt x="91581" y="56531"/>
                </a:cubicBezTo>
                <a:cubicBezTo>
                  <a:pt x="89459" y="54865"/>
                  <a:pt x="86879" y="53952"/>
                  <a:pt x="84254" y="53541"/>
                </a:cubicBezTo>
                <a:cubicBezTo>
                  <a:pt x="81219" y="53085"/>
                  <a:pt x="78046" y="53587"/>
                  <a:pt x="75147" y="52446"/>
                </a:cubicBezTo>
                <a:cubicBezTo>
                  <a:pt x="70810" y="50734"/>
                  <a:pt x="69167" y="46214"/>
                  <a:pt x="67364" y="42311"/>
                </a:cubicBezTo>
                <a:cubicBezTo>
                  <a:pt x="65446" y="38134"/>
                  <a:pt x="62639" y="33318"/>
                  <a:pt x="57731" y="32382"/>
                </a:cubicBezTo>
                <a:cubicBezTo>
                  <a:pt x="57065" y="32257"/>
                  <a:pt x="56396" y="32202"/>
                  <a:pt x="55726" y="32202"/>
                </a:cubicBezTo>
                <a:cubicBezTo>
                  <a:pt x="53965" y="32202"/>
                  <a:pt x="52206" y="32581"/>
                  <a:pt x="50519" y="33044"/>
                </a:cubicBezTo>
                <a:cubicBezTo>
                  <a:pt x="47711" y="33843"/>
                  <a:pt x="44995" y="34962"/>
                  <a:pt x="42233" y="35920"/>
                </a:cubicBezTo>
                <a:cubicBezTo>
                  <a:pt x="39152" y="36993"/>
                  <a:pt x="36025" y="37929"/>
                  <a:pt x="32783" y="38294"/>
                </a:cubicBezTo>
                <a:cubicBezTo>
                  <a:pt x="31687" y="38432"/>
                  <a:pt x="30569" y="38515"/>
                  <a:pt x="29450" y="38515"/>
                </a:cubicBezTo>
                <a:cubicBezTo>
                  <a:pt x="27611" y="38515"/>
                  <a:pt x="25773" y="38291"/>
                  <a:pt x="24041" y="37723"/>
                </a:cubicBezTo>
                <a:cubicBezTo>
                  <a:pt x="22056" y="37061"/>
                  <a:pt x="20321" y="35852"/>
                  <a:pt x="19065" y="34140"/>
                </a:cubicBezTo>
                <a:cubicBezTo>
                  <a:pt x="17742" y="32382"/>
                  <a:pt x="16988" y="30260"/>
                  <a:pt x="16486" y="28160"/>
                </a:cubicBezTo>
                <a:cubicBezTo>
                  <a:pt x="15094" y="22499"/>
                  <a:pt x="15094" y="16587"/>
                  <a:pt x="14500" y="10835"/>
                </a:cubicBezTo>
                <a:cubicBezTo>
                  <a:pt x="14067" y="6590"/>
                  <a:pt x="12469" y="1842"/>
                  <a:pt x="8018" y="427"/>
                </a:cubicBezTo>
                <a:cubicBezTo>
                  <a:pt x="7085" y="131"/>
                  <a:pt x="6108" y="0"/>
                  <a:pt x="51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482169" y="3496857"/>
            <a:ext cx="3133480" cy="1693982"/>
          </a:xfrm>
          <a:custGeom>
            <a:avLst/>
            <a:gdLst/>
            <a:ahLst/>
            <a:cxnLst/>
            <a:rect l="l" t="t" r="r" b="b"/>
            <a:pathLst>
              <a:path w="70554" h="38142" extrusionOk="0">
                <a:moveTo>
                  <a:pt x="70554" y="1"/>
                </a:moveTo>
                <a:cubicBezTo>
                  <a:pt x="70554" y="1"/>
                  <a:pt x="60648" y="800"/>
                  <a:pt x="52431" y="14152"/>
                </a:cubicBezTo>
                <a:cubicBezTo>
                  <a:pt x="46249" y="24197"/>
                  <a:pt x="41321" y="27383"/>
                  <a:pt x="34030" y="27383"/>
                </a:cubicBezTo>
                <a:cubicBezTo>
                  <a:pt x="31629" y="27383"/>
                  <a:pt x="28972" y="27038"/>
                  <a:pt x="25930" y="26478"/>
                </a:cubicBezTo>
                <a:cubicBezTo>
                  <a:pt x="25016" y="26312"/>
                  <a:pt x="24094" y="26234"/>
                  <a:pt x="23170" y="26234"/>
                </a:cubicBezTo>
                <a:cubicBezTo>
                  <a:pt x="11693" y="26234"/>
                  <a:pt x="1" y="38142"/>
                  <a:pt x="1" y="38142"/>
                </a:cubicBezTo>
                <a:lnTo>
                  <a:pt x="70554" y="38142"/>
                </a:lnTo>
                <a:lnTo>
                  <a:pt x="70554" y="1"/>
                </a:lnTo>
                <a:close/>
              </a:path>
            </a:pathLst>
          </a:custGeom>
          <a:solidFill>
            <a:srgbClr val="EE875E">
              <a:alpha val="2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3984050" y="4455986"/>
            <a:ext cx="4042293" cy="1485376"/>
            <a:chOff x="3205462" y="4455986"/>
            <a:chExt cx="4042293" cy="1485376"/>
          </a:xfrm>
        </p:grpSpPr>
        <p:sp>
          <p:nvSpPr>
            <p:cNvPr id="18" name="Google Shape;18;p2"/>
            <p:cNvSpPr/>
            <p:nvPr/>
          </p:nvSpPr>
          <p:spPr>
            <a:xfrm>
              <a:off x="3774640" y="4722543"/>
              <a:ext cx="2897294" cy="965128"/>
            </a:xfrm>
            <a:custGeom>
              <a:avLst/>
              <a:gdLst/>
              <a:ahLst/>
              <a:cxnLst/>
              <a:rect l="l" t="t" r="r" b="b"/>
              <a:pathLst>
                <a:path w="65236" h="21731" extrusionOk="0">
                  <a:moveTo>
                    <a:pt x="30377" y="0"/>
                  </a:moveTo>
                  <a:cubicBezTo>
                    <a:pt x="9826" y="0"/>
                    <a:pt x="1" y="21731"/>
                    <a:pt x="1" y="21731"/>
                  </a:cubicBezTo>
                  <a:lnTo>
                    <a:pt x="65236" y="21685"/>
                  </a:lnTo>
                  <a:cubicBezTo>
                    <a:pt x="65236" y="21685"/>
                    <a:pt x="54873" y="1827"/>
                    <a:pt x="32709" y="92"/>
                  </a:cubicBezTo>
                  <a:cubicBezTo>
                    <a:pt x="31917" y="30"/>
                    <a:pt x="31140" y="0"/>
                    <a:pt x="30377" y="0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38460" y="4617599"/>
              <a:ext cx="3372730" cy="1130920"/>
            </a:xfrm>
            <a:custGeom>
              <a:avLst/>
              <a:gdLst/>
              <a:ahLst/>
              <a:cxnLst/>
              <a:rect l="l" t="t" r="r" b="b"/>
              <a:pathLst>
                <a:path w="75941" h="25464" extrusionOk="0">
                  <a:moveTo>
                    <a:pt x="35299" y="423"/>
                  </a:moveTo>
                  <a:cubicBezTo>
                    <a:pt x="39493" y="423"/>
                    <a:pt x="43730" y="1177"/>
                    <a:pt x="47705" y="2455"/>
                  </a:cubicBezTo>
                  <a:cubicBezTo>
                    <a:pt x="51814" y="3779"/>
                    <a:pt x="55717" y="5719"/>
                    <a:pt x="59278" y="8162"/>
                  </a:cubicBezTo>
                  <a:cubicBezTo>
                    <a:pt x="62291" y="10216"/>
                    <a:pt x="65075" y="12636"/>
                    <a:pt x="67609" y="15283"/>
                  </a:cubicBezTo>
                  <a:cubicBezTo>
                    <a:pt x="69504" y="17269"/>
                    <a:pt x="71238" y="19392"/>
                    <a:pt x="72836" y="21652"/>
                  </a:cubicBezTo>
                  <a:cubicBezTo>
                    <a:pt x="73338" y="22382"/>
                    <a:pt x="73840" y="23135"/>
                    <a:pt x="74297" y="23888"/>
                  </a:cubicBezTo>
                  <a:cubicBezTo>
                    <a:pt x="74457" y="24162"/>
                    <a:pt x="74616" y="24413"/>
                    <a:pt x="74776" y="24664"/>
                  </a:cubicBezTo>
                  <a:cubicBezTo>
                    <a:pt x="74822" y="24756"/>
                    <a:pt x="74868" y="24847"/>
                    <a:pt x="74936" y="24938"/>
                  </a:cubicBezTo>
                  <a:cubicBezTo>
                    <a:pt x="74938" y="24945"/>
                    <a:pt x="74941" y="24953"/>
                    <a:pt x="74945" y="24961"/>
                  </a:cubicBezTo>
                  <a:lnTo>
                    <a:pt x="60031" y="24961"/>
                  </a:lnTo>
                  <a:cubicBezTo>
                    <a:pt x="56767" y="24984"/>
                    <a:pt x="53503" y="24984"/>
                    <a:pt x="50216" y="24984"/>
                  </a:cubicBezTo>
                  <a:lnTo>
                    <a:pt x="39397" y="24984"/>
                  </a:lnTo>
                  <a:cubicBezTo>
                    <a:pt x="35768" y="24984"/>
                    <a:pt x="32161" y="25007"/>
                    <a:pt x="28532" y="25007"/>
                  </a:cubicBezTo>
                  <a:lnTo>
                    <a:pt x="9793" y="25007"/>
                  </a:lnTo>
                  <a:cubicBezTo>
                    <a:pt x="7715" y="25007"/>
                    <a:pt x="5661" y="25007"/>
                    <a:pt x="3607" y="25030"/>
                  </a:cubicBezTo>
                  <a:cubicBezTo>
                    <a:pt x="2953" y="25030"/>
                    <a:pt x="2298" y="25020"/>
                    <a:pt x="1651" y="25020"/>
                  </a:cubicBezTo>
                  <a:cubicBezTo>
                    <a:pt x="1386" y="25020"/>
                    <a:pt x="1123" y="25021"/>
                    <a:pt x="862" y="25026"/>
                  </a:cubicBezTo>
                  <a:lnTo>
                    <a:pt x="862" y="25026"/>
                  </a:lnTo>
                  <a:cubicBezTo>
                    <a:pt x="1222" y="24263"/>
                    <a:pt x="1617" y="23518"/>
                    <a:pt x="2032" y="22793"/>
                  </a:cubicBezTo>
                  <a:cubicBezTo>
                    <a:pt x="3196" y="20761"/>
                    <a:pt x="4497" y="18798"/>
                    <a:pt x="5889" y="16904"/>
                  </a:cubicBezTo>
                  <a:cubicBezTo>
                    <a:pt x="7830" y="14325"/>
                    <a:pt x="9998" y="11905"/>
                    <a:pt x="12418" y="9737"/>
                  </a:cubicBezTo>
                  <a:cubicBezTo>
                    <a:pt x="15157" y="7249"/>
                    <a:pt x="18238" y="5126"/>
                    <a:pt x="21593" y="3528"/>
                  </a:cubicBezTo>
                  <a:cubicBezTo>
                    <a:pt x="25337" y="1748"/>
                    <a:pt x="29377" y="698"/>
                    <a:pt x="33508" y="470"/>
                  </a:cubicBezTo>
                  <a:cubicBezTo>
                    <a:pt x="34104" y="438"/>
                    <a:pt x="34701" y="423"/>
                    <a:pt x="35299" y="423"/>
                  </a:cubicBezTo>
                  <a:close/>
                  <a:moveTo>
                    <a:pt x="35437" y="0"/>
                  </a:moveTo>
                  <a:cubicBezTo>
                    <a:pt x="31587" y="0"/>
                    <a:pt x="27761" y="688"/>
                    <a:pt x="24150" y="1999"/>
                  </a:cubicBezTo>
                  <a:cubicBezTo>
                    <a:pt x="20498" y="3346"/>
                    <a:pt x="17097" y="5331"/>
                    <a:pt x="14038" y="7728"/>
                  </a:cubicBezTo>
                  <a:cubicBezTo>
                    <a:pt x="11345" y="9851"/>
                    <a:pt x="8925" y="12293"/>
                    <a:pt x="6734" y="14941"/>
                  </a:cubicBezTo>
                  <a:cubicBezTo>
                    <a:pt x="5045" y="17018"/>
                    <a:pt x="3493" y="19209"/>
                    <a:pt x="2100" y="21492"/>
                  </a:cubicBezTo>
                  <a:cubicBezTo>
                    <a:pt x="1393" y="22656"/>
                    <a:pt x="731" y="23843"/>
                    <a:pt x="160" y="25052"/>
                  </a:cubicBezTo>
                  <a:cubicBezTo>
                    <a:pt x="137" y="25121"/>
                    <a:pt x="92" y="25167"/>
                    <a:pt x="69" y="25235"/>
                  </a:cubicBezTo>
                  <a:cubicBezTo>
                    <a:pt x="1" y="25372"/>
                    <a:pt x="137" y="25463"/>
                    <a:pt x="274" y="25463"/>
                  </a:cubicBezTo>
                  <a:lnTo>
                    <a:pt x="7738" y="25463"/>
                  </a:lnTo>
                  <a:cubicBezTo>
                    <a:pt x="10455" y="25463"/>
                    <a:pt x="13148" y="25441"/>
                    <a:pt x="15841" y="25441"/>
                  </a:cubicBezTo>
                  <a:lnTo>
                    <a:pt x="36498" y="25441"/>
                  </a:lnTo>
                  <a:cubicBezTo>
                    <a:pt x="40105" y="25418"/>
                    <a:pt x="43734" y="25418"/>
                    <a:pt x="47340" y="25418"/>
                  </a:cubicBezTo>
                  <a:lnTo>
                    <a:pt x="57543" y="25418"/>
                  </a:lnTo>
                  <a:lnTo>
                    <a:pt x="66103" y="25395"/>
                  </a:lnTo>
                  <a:lnTo>
                    <a:pt x="75324" y="25395"/>
                  </a:lnTo>
                  <a:cubicBezTo>
                    <a:pt x="75438" y="25395"/>
                    <a:pt x="75940" y="25281"/>
                    <a:pt x="75826" y="25075"/>
                  </a:cubicBezTo>
                  <a:cubicBezTo>
                    <a:pt x="75370" y="24208"/>
                    <a:pt x="74845" y="23386"/>
                    <a:pt x="74320" y="22565"/>
                  </a:cubicBezTo>
                  <a:cubicBezTo>
                    <a:pt x="72927" y="20465"/>
                    <a:pt x="71398" y="18456"/>
                    <a:pt x="69732" y="16584"/>
                  </a:cubicBezTo>
                  <a:cubicBezTo>
                    <a:pt x="67404" y="13914"/>
                    <a:pt x="64802" y="11471"/>
                    <a:pt x="61971" y="9326"/>
                  </a:cubicBezTo>
                  <a:cubicBezTo>
                    <a:pt x="58616" y="6769"/>
                    <a:pt x="54964" y="4647"/>
                    <a:pt x="51038" y="3095"/>
                  </a:cubicBezTo>
                  <a:cubicBezTo>
                    <a:pt x="46564" y="1291"/>
                    <a:pt x="41771" y="241"/>
                    <a:pt x="36955" y="36"/>
                  </a:cubicBezTo>
                  <a:cubicBezTo>
                    <a:pt x="36449" y="12"/>
                    <a:pt x="35943" y="0"/>
                    <a:pt x="35437" y="0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205462" y="4455986"/>
              <a:ext cx="4042293" cy="1485376"/>
            </a:xfrm>
            <a:custGeom>
              <a:avLst/>
              <a:gdLst/>
              <a:ahLst/>
              <a:cxnLst/>
              <a:rect l="l" t="t" r="r" b="b"/>
              <a:pathLst>
                <a:path w="91017" h="33445" extrusionOk="0">
                  <a:moveTo>
                    <a:pt x="42318" y="876"/>
                  </a:moveTo>
                  <a:cubicBezTo>
                    <a:pt x="47166" y="876"/>
                    <a:pt x="52040" y="1840"/>
                    <a:pt x="56596" y="3424"/>
                  </a:cubicBezTo>
                  <a:cubicBezTo>
                    <a:pt x="61572" y="5113"/>
                    <a:pt x="66228" y="7669"/>
                    <a:pt x="70428" y="10796"/>
                  </a:cubicBezTo>
                  <a:cubicBezTo>
                    <a:pt x="74080" y="13490"/>
                    <a:pt x="77412" y="16640"/>
                    <a:pt x="80380" y="20064"/>
                  </a:cubicBezTo>
                  <a:cubicBezTo>
                    <a:pt x="82685" y="22688"/>
                    <a:pt x="84762" y="25473"/>
                    <a:pt x="86657" y="28418"/>
                  </a:cubicBezTo>
                  <a:cubicBezTo>
                    <a:pt x="87273" y="29376"/>
                    <a:pt x="87866" y="30358"/>
                    <a:pt x="88437" y="31362"/>
                  </a:cubicBezTo>
                  <a:cubicBezTo>
                    <a:pt x="88620" y="31704"/>
                    <a:pt x="88734" y="31887"/>
                    <a:pt x="88939" y="32275"/>
                  </a:cubicBezTo>
                  <a:cubicBezTo>
                    <a:pt x="88974" y="32345"/>
                    <a:pt x="89010" y="32414"/>
                    <a:pt x="89044" y="32480"/>
                  </a:cubicBezTo>
                  <a:lnTo>
                    <a:pt x="87958" y="32480"/>
                  </a:lnTo>
                  <a:cubicBezTo>
                    <a:pt x="85812" y="32480"/>
                    <a:pt x="83644" y="32503"/>
                    <a:pt x="81498" y="32503"/>
                  </a:cubicBezTo>
                  <a:lnTo>
                    <a:pt x="71843" y="32503"/>
                  </a:lnTo>
                  <a:cubicBezTo>
                    <a:pt x="67940" y="32503"/>
                    <a:pt x="64060" y="32503"/>
                    <a:pt x="60157" y="32526"/>
                  </a:cubicBezTo>
                  <a:lnTo>
                    <a:pt x="47283" y="32526"/>
                  </a:lnTo>
                  <a:cubicBezTo>
                    <a:pt x="42969" y="32526"/>
                    <a:pt x="38678" y="32526"/>
                    <a:pt x="34364" y="32549"/>
                  </a:cubicBezTo>
                  <a:lnTo>
                    <a:pt x="12064" y="32549"/>
                  </a:lnTo>
                  <a:lnTo>
                    <a:pt x="4691" y="32572"/>
                  </a:lnTo>
                  <a:lnTo>
                    <a:pt x="1672" y="32572"/>
                  </a:lnTo>
                  <a:cubicBezTo>
                    <a:pt x="1736" y="32440"/>
                    <a:pt x="1803" y="32305"/>
                    <a:pt x="1861" y="32161"/>
                  </a:cubicBezTo>
                  <a:cubicBezTo>
                    <a:pt x="2226" y="31385"/>
                    <a:pt x="2614" y="30609"/>
                    <a:pt x="3002" y="29833"/>
                  </a:cubicBezTo>
                  <a:cubicBezTo>
                    <a:pt x="4371" y="27185"/>
                    <a:pt x="5901" y="24651"/>
                    <a:pt x="7567" y="22186"/>
                  </a:cubicBezTo>
                  <a:cubicBezTo>
                    <a:pt x="9827" y="18899"/>
                    <a:pt x="12360" y="15772"/>
                    <a:pt x="15213" y="12965"/>
                  </a:cubicBezTo>
                  <a:cubicBezTo>
                    <a:pt x="18409" y="9815"/>
                    <a:pt x="21993" y="7030"/>
                    <a:pt x="25964" y="4930"/>
                  </a:cubicBezTo>
                  <a:cubicBezTo>
                    <a:pt x="30278" y="2671"/>
                    <a:pt x="35026" y="1278"/>
                    <a:pt x="39888" y="959"/>
                  </a:cubicBezTo>
                  <a:cubicBezTo>
                    <a:pt x="40696" y="903"/>
                    <a:pt x="41507" y="876"/>
                    <a:pt x="42318" y="876"/>
                  </a:cubicBezTo>
                  <a:close/>
                  <a:moveTo>
                    <a:pt x="1531" y="32913"/>
                  </a:moveTo>
                  <a:cubicBezTo>
                    <a:pt x="1533" y="32913"/>
                    <a:pt x="1496" y="32997"/>
                    <a:pt x="1492" y="32997"/>
                  </a:cubicBezTo>
                  <a:cubicBezTo>
                    <a:pt x="1491" y="32997"/>
                    <a:pt x="1492" y="32994"/>
                    <a:pt x="1494" y="32989"/>
                  </a:cubicBezTo>
                  <a:lnTo>
                    <a:pt x="1494" y="32989"/>
                  </a:lnTo>
                  <a:cubicBezTo>
                    <a:pt x="1502" y="32972"/>
                    <a:pt x="1511" y="32955"/>
                    <a:pt x="1518" y="32937"/>
                  </a:cubicBezTo>
                  <a:cubicBezTo>
                    <a:pt x="1527" y="32920"/>
                    <a:pt x="1531" y="32913"/>
                    <a:pt x="1531" y="32913"/>
                  </a:cubicBezTo>
                  <a:close/>
                  <a:moveTo>
                    <a:pt x="42703" y="1"/>
                  </a:moveTo>
                  <a:cubicBezTo>
                    <a:pt x="37867" y="1"/>
                    <a:pt x="33074" y="940"/>
                    <a:pt x="28589" y="2785"/>
                  </a:cubicBezTo>
                  <a:cubicBezTo>
                    <a:pt x="24184" y="4588"/>
                    <a:pt x="20167" y="7213"/>
                    <a:pt x="16583" y="10317"/>
                  </a:cubicBezTo>
                  <a:cubicBezTo>
                    <a:pt x="13342" y="13125"/>
                    <a:pt x="10466" y="16343"/>
                    <a:pt x="7909" y="19767"/>
                  </a:cubicBezTo>
                  <a:cubicBezTo>
                    <a:pt x="5901" y="22437"/>
                    <a:pt x="4098" y="25268"/>
                    <a:pt x="2477" y="28189"/>
                  </a:cubicBezTo>
                  <a:cubicBezTo>
                    <a:pt x="1655" y="29696"/>
                    <a:pt x="879" y="31202"/>
                    <a:pt x="194" y="32777"/>
                  </a:cubicBezTo>
                  <a:cubicBezTo>
                    <a:pt x="164" y="32837"/>
                    <a:pt x="134" y="32907"/>
                    <a:pt x="104" y="32981"/>
                  </a:cubicBezTo>
                  <a:lnTo>
                    <a:pt x="104" y="32981"/>
                  </a:lnTo>
                  <a:cubicBezTo>
                    <a:pt x="104" y="32981"/>
                    <a:pt x="104" y="32982"/>
                    <a:pt x="103" y="32983"/>
                  </a:cubicBezTo>
                  <a:cubicBezTo>
                    <a:pt x="86" y="33014"/>
                    <a:pt x="74" y="33045"/>
                    <a:pt x="67" y="33073"/>
                  </a:cubicBezTo>
                  <a:lnTo>
                    <a:pt x="67" y="33073"/>
                  </a:lnTo>
                  <a:cubicBezTo>
                    <a:pt x="64" y="33081"/>
                    <a:pt x="61" y="33089"/>
                    <a:pt x="57" y="33097"/>
                  </a:cubicBezTo>
                  <a:cubicBezTo>
                    <a:pt x="1" y="33255"/>
                    <a:pt x="118" y="33346"/>
                    <a:pt x="270" y="33395"/>
                  </a:cubicBezTo>
                  <a:lnTo>
                    <a:pt x="270" y="33395"/>
                  </a:lnTo>
                  <a:cubicBezTo>
                    <a:pt x="340" y="33422"/>
                    <a:pt x="420" y="33437"/>
                    <a:pt x="499" y="33439"/>
                  </a:cubicBezTo>
                  <a:lnTo>
                    <a:pt x="499" y="33439"/>
                  </a:lnTo>
                  <a:cubicBezTo>
                    <a:pt x="538" y="33443"/>
                    <a:pt x="576" y="33444"/>
                    <a:pt x="609" y="33444"/>
                  </a:cubicBezTo>
                  <a:cubicBezTo>
                    <a:pt x="644" y="33444"/>
                    <a:pt x="675" y="33442"/>
                    <a:pt x="697" y="33439"/>
                  </a:cubicBezTo>
                  <a:lnTo>
                    <a:pt x="19048" y="33439"/>
                  </a:lnTo>
                  <a:cubicBezTo>
                    <a:pt x="22928" y="33416"/>
                    <a:pt x="26832" y="33416"/>
                    <a:pt x="30712" y="33416"/>
                  </a:cubicBezTo>
                  <a:lnTo>
                    <a:pt x="43608" y="33416"/>
                  </a:lnTo>
                  <a:lnTo>
                    <a:pt x="56527" y="33393"/>
                  </a:lnTo>
                  <a:lnTo>
                    <a:pt x="68648" y="33393"/>
                  </a:lnTo>
                  <a:cubicBezTo>
                    <a:pt x="72049" y="33371"/>
                    <a:pt x="75427" y="33371"/>
                    <a:pt x="78828" y="33371"/>
                  </a:cubicBezTo>
                  <a:lnTo>
                    <a:pt x="89807" y="33371"/>
                  </a:lnTo>
                  <a:cubicBezTo>
                    <a:pt x="90035" y="33371"/>
                    <a:pt x="91016" y="33165"/>
                    <a:pt x="90811" y="32732"/>
                  </a:cubicBezTo>
                  <a:cubicBezTo>
                    <a:pt x="90263" y="31590"/>
                    <a:pt x="89624" y="30472"/>
                    <a:pt x="88962" y="29399"/>
                  </a:cubicBezTo>
                  <a:cubicBezTo>
                    <a:pt x="87319" y="26637"/>
                    <a:pt x="85470" y="24035"/>
                    <a:pt x="83461" y="21547"/>
                  </a:cubicBezTo>
                  <a:cubicBezTo>
                    <a:pt x="80676" y="18078"/>
                    <a:pt x="77549" y="14882"/>
                    <a:pt x="74148" y="12052"/>
                  </a:cubicBezTo>
                  <a:cubicBezTo>
                    <a:pt x="70154" y="8765"/>
                    <a:pt x="65726" y="5958"/>
                    <a:pt x="60955" y="3926"/>
                  </a:cubicBezTo>
                  <a:cubicBezTo>
                    <a:pt x="55614" y="1621"/>
                    <a:pt x="49817" y="228"/>
                    <a:pt x="43996" y="23"/>
                  </a:cubicBezTo>
                  <a:cubicBezTo>
                    <a:pt x="43565" y="8"/>
                    <a:pt x="43134" y="1"/>
                    <a:pt x="42703" y="1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254144" y="2260131"/>
            <a:ext cx="1361465" cy="2930736"/>
          </a:xfrm>
          <a:custGeom>
            <a:avLst/>
            <a:gdLst/>
            <a:ahLst/>
            <a:cxnLst/>
            <a:rect l="l" t="t" r="r" b="b"/>
            <a:pathLst>
              <a:path w="30655" h="65989" extrusionOk="0">
                <a:moveTo>
                  <a:pt x="30655" y="1"/>
                </a:moveTo>
                <a:cubicBezTo>
                  <a:pt x="30655" y="1"/>
                  <a:pt x="12121" y="8948"/>
                  <a:pt x="8925" y="13993"/>
                </a:cubicBezTo>
                <a:cubicBezTo>
                  <a:pt x="5730" y="19014"/>
                  <a:pt x="411" y="37252"/>
                  <a:pt x="206" y="40949"/>
                </a:cubicBezTo>
                <a:cubicBezTo>
                  <a:pt x="1" y="44670"/>
                  <a:pt x="13331" y="65989"/>
                  <a:pt x="13331" y="65989"/>
                </a:cubicBezTo>
                <a:lnTo>
                  <a:pt x="30655" y="65943"/>
                </a:lnTo>
                <a:cubicBezTo>
                  <a:pt x="30655" y="65943"/>
                  <a:pt x="17827" y="56471"/>
                  <a:pt x="16024" y="52613"/>
                </a:cubicBezTo>
                <a:cubicBezTo>
                  <a:pt x="14198" y="48756"/>
                  <a:pt x="8172" y="38530"/>
                  <a:pt x="8994" y="34239"/>
                </a:cubicBezTo>
                <a:cubicBezTo>
                  <a:pt x="9815" y="29925"/>
                  <a:pt x="11413" y="17987"/>
                  <a:pt x="14449" y="14815"/>
                </a:cubicBezTo>
                <a:cubicBezTo>
                  <a:pt x="17462" y="11642"/>
                  <a:pt x="30655" y="3311"/>
                  <a:pt x="30655" y="3311"/>
                </a:cubicBezTo>
                <a:lnTo>
                  <a:pt x="30655" y="1"/>
                </a:lnTo>
                <a:close/>
              </a:path>
            </a:pathLst>
          </a:custGeom>
          <a:solidFill>
            <a:srgbClr val="F7C0B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-551030" y="-100441"/>
            <a:ext cx="1428545" cy="1032389"/>
            <a:chOff x="-16355" y="229484"/>
            <a:chExt cx="1428545" cy="1032389"/>
          </a:xfrm>
        </p:grpSpPr>
        <p:sp>
          <p:nvSpPr>
            <p:cNvPr id="23" name="Google Shape;23;p2"/>
            <p:cNvSpPr/>
            <p:nvPr/>
          </p:nvSpPr>
          <p:spPr>
            <a:xfrm>
              <a:off x="-16355" y="326925"/>
              <a:ext cx="1387980" cy="799264"/>
            </a:xfrm>
            <a:custGeom>
              <a:avLst/>
              <a:gdLst/>
              <a:ahLst/>
              <a:cxnLst/>
              <a:rect l="l" t="t" r="r" b="b"/>
              <a:pathLst>
                <a:path w="32335" h="18620" extrusionOk="0">
                  <a:moveTo>
                    <a:pt x="21959" y="0"/>
                  </a:moveTo>
                  <a:cubicBezTo>
                    <a:pt x="20930" y="0"/>
                    <a:pt x="19725" y="183"/>
                    <a:pt x="18329" y="586"/>
                  </a:cubicBezTo>
                  <a:cubicBezTo>
                    <a:pt x="18329" y="586"/>
                    <a:pt x="0" y="8734"/>
                    <a:pt x="11482" y="17134"/>
                  </a:cubicBezTo>
                  <a:cubicBezTo>
                    <a:pt x="12902" y="18171"/>
                    <a:pt x="14347" y="18619"/>
                    <a:pt x="15754" y="18619"/>
                  </a:cubicBezTo>
                  <a:cubicBezTo>
                    <a:pt x="24820" y="18619"/>
                    <a:pt x="32335" y="0"/>
                    <a:pt x="21959" y="0"/>
                  </a:cubicBezTo>
                  <a:close/>
                </a:path>
              </a:pathLst>
            </a:custGeom>
            <a:solidFill>
              <a:srgbClr val="EE875E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9813" y="247084"/>
              <a:ext cx="1132662" cy="981008"/>
            </a:xfrm>
            <a:custGeom>
              <a:avLst/>
              <a:gdLst/>
              <a:ahLst/>
              <a:cxnLst/>
              <a:rect l="l" t="t" r="r" b="b"/>
              <a:pathLst>
                <a:path w="26387" h="22854" extrusionOk="0">
                  <a:moveTo>
                    <a:pt x="13753" y="1740"/>
                  </a:moveTo>
                  <a:cubicBezTo>
                    <a:pt x="13748" y="1742"/>
                    <a:pt x="13742" y="1744"/>
                    <a:pt x="13737" y="1746"/>
                  </a:cubicBezTo>
                  <a:lnTo>
                    <a:pt x="13737" y="1746"/>
                  </a:lnTo>
                  <a:cubicBezTo>
                    <a:pt x="13742" y="1743"/>
                    <a:pt x="13748" y="1741"/>
                    <a:pt x="13753" y="1740"/>
                  </a:cubicBezTo>
                  <a:close/>
                  <a:moveTo>
                    <a:pt x="25121" y="5839"/>
                  </a:moveTo>
                  <a:lnTo>
                    <a:pt x="25121" y="5839"/>
                  </a:lnTo>
                  <a:cubicBezTo>
                    <a:pt x="25120" y="5839"/>
                    <a:pt x="25124" y="5869"/>
                    <a:pt x="25128" y="5873"/>
                  </a:cubicBezTo>
                  <a:lnTo>
                    <a:pt x="25128" y="5873"/>
                  </a:lnTo>
                  <a:cubicBezTo>
                    <a:pt x="25123" y="5848"/>
                    <a:pt x="25121" y="5839"/>
                    <a:pt x="25121" y="5839"/>
                  </a:cubicBezTo>
                  <a:close/>
                  <a:moveTo>
                    <a:pt x="8908" y="21795"/>
                  </a:moveTo>
                  <a:cubicBezTo>
                    <a:pt x="8912" y="21796"/>
                    <a:pt x="8924" y="21799"/>
                    <a:pt x="8937" y="21801"/>
                  </a:cubicBezTo>
                  <a:lnTo>
                    <a:pt x="8937" y="21801"/>
                  </a:lnTo>
                  <a:cubicBezTo>
                    <a:pt x="8926" y="21800"/>
                    <a:pt x="8917" y="21798"/>
                    <a:pt x="8908" y="21795"/>
                  </a:cubicBezTo>
                  <a:close/>
                  <a:moveTo>
                    <a:pt x="18740" y="848"/>
                  </a:moveTo>
                  <a:cubicBezTo>
                    <a:pt x="18900" y="848"/>
                    <a:pt x="19082" y="871"/>
                    <a:pt x="19265" y="871"/>
                  </a:cubicBezTo>
                  <a:cubicBezTo>
                    <a:pt x="19584" y="894"/>
                    <a:pt x="19927" y="939"/>
                    <a:pt x="20269" y="985"/>
                  </a:cubicBezTo>
                  <a:cubicBezTo>
                    <a:pt x="20406" y="1008"/>
                    <a:pt x="20566" y="1031"/>
                    <a:pt x="20726" y="1053"/>
                  </a:cubicBezTo>
                  <a:cubicBezTo>
                    <a:pt x="20794" y="1076"/>
                    <a:pt x="20863" y="1099"/>
                    <a:pt x="20931" y="1099"/>
                  </a:cubicBezTo>
                  <a:cubicBezTo>
                    <a:pt x="20969" y="1112"/>
                    <a:pt x="20977" y="1116"/>
                    <a:pt x="20972" y="1116"/>
                  </a:cubicBezTo>
                  <a:cubicBezTo>
                    <a:pt x="20963" y="1116"/>
                    <a:pt x="20918" y="1105"/>
                    <a:pt x="20904" y="1105"/>
                  </a:cubicBezTo>
                  <a:cubicBezTo>
                    <a:pt x="20896" y="1105"/>
                    <a:pt x="20899" y="1109"/>
                    <a:pt x="20931" y="1122"/>
                  </a:cubicBezTo>
                  <a:cubicBezTo>
                    <a:pt x="20977" y="1122"/>
                    <a:pt x="21022" y="1145"/>
                    <a:pt x="21068" y="1145"/>
                  </a:cubicBezTo>
                  <a:cubicBezTo>
                    <a:pt x="21342" y="1213"/>
                    <a:pt x="21593" y="1304"/>
                    <a:pt x="21867" y="1396"/>
                  </a:cubicBezTo>
                  <a:cubicBezTo>
                    <a:pt x="21981" y="1441"/>
                    <a:pt x="22095" y="1487"/>
                    <a:pt x="22209" y="1533"/>
                  </a:cubicBezTo>
                  <a:cubicBezTo>
                    <a:pt x="22278" y="1556"/>
                    <a:pt x="22323" y="1601"/>
                    <a:pt x="22392" y="1624"/>
                  </a:cubicBezTo>
                  <a:cubicBezTo>
                    <a:pt x="22401" y="1624"/>
                    <a:pt x="22411" y="1628"/>
                    <a:pt x="22422" y="1634"/>
                  </a:cubicBezTo>
                  <a:lnTo>
                    <a:pt x="22422" y="1634"/>
                  </a:lnTo>
                  <a:cubicBezTo>
                    <a:pt x="22420" y="1634"/>
                    <a:pt x="22419" y="1633"/>
                    <a:pt x="22419" y="1633"/>
                  </a:cubicBezTo>
                  <a:cubicBezTo>
                    <a:pt x="22414" y="1633"/>
                    <a:pt x="22429" y="1643"/>
                    <a:pt x="22483" y="1670"/>
                  </a:cubicBezTo>
                  <a:cubicBezTo>
                    <a:pt x="22456" y="1656"/>
                    <a:pt x="22437" y="1643"/>
                    <a:pt x="22422" y="1634"/>
                  </a:cubicBezTo>
                  <a:lnTo>
                    <a:pt x="22422" y="1634"/>
                  </a:lnTo>
                  <a:cubicBezTo>
                    <a:pt x="22435" y="1638"/>
                    <a:pt x="22481" y="1657"/>
                    <a:pt x="22506" y="1670"/>
                  </a:cubicBezTo>
                  <a:cubicBezTo>
                    <a:pt x="22711" y="1784"/>
                    <a:pt x="22917" y="1898"/>
                    <a:pt x="23099" y="2035"/>
                  </a:cubicBezTo>
                  <a:cubicBezTo>
                    <a:pt x="23305" y="2172"/>
                    <a:pt x="23487" y="2332"/>
                    <a:pt x="23647" y="2491"/>
                  </a:cubicBezTo>
                  <a:cubicBezTo>
                    <a:pt x="23621" y="2459"/>
                    <a:pt x="23614" y="2446"/>
                    <a:pt x="23617" y="2446"/>
                  </a:cubicBezTo>
                  <a:cubicBezTo>
                    <a:pt x="23625" y="2446"/>
                    <a:pt x="23699" y="2521"/>
                    <a:pt x="23716" y="2537"/>
                  </a:cubicBezTo>
                  <a:cubicBezTo>
                    <a:pt x="23739" y="2583"/>
                    <a:pt x="23784" y="2628"/>
                    <a:pt x="23830" y="2651"/>
                  </a:cubicBezTo>
                  <a:cubicBezTo>
                    <a:pt x="23898" y="2742"/>
                    <a:pt x="23990" y="2834"/>
                    <a:pt x="24058" y="2925"/>
                  </a:cubicBezTo>
                  <a:cubicBezTo>
                    <a:pt x="24195" y="3085"/>
                    <a:pt x="24309" y="3267"/>
                    <a:pt x="24423" y="3450"/>
                  </a:cubicBezTo>
                  <a:cubicBezTo>
                    <a:pt x="24469" y="3541"/>
                    <a:pt x="24515" y="3633"/>
                    <a:pt x="24583" y="3724"/>
                  </a:cubicBezTo>
                  <a:cubicBezTo>
                    <a:pt x="24595" y="3754"/>
                    <a:pt x="24598" y="3764"/>
                    <a:pt x="24596" y="3764"/>
                  </a:cubicBezTo>
                  <a:cubicBezTo>
                    <a:pt x="24593" y="3764"/>
                    <a:pt x="24580" y="3739"/>
                    <a:pt x="24579" y="3739"/>
                  </a:cubicBezTo>
                  <a:lnTo>
                    <a:pt x="24579" y="3739"/>
                  </a:lnTo>
                  <a:cubicBezTo>
                    <a:pt x="24579" y="3739"/>
                    <a:pt x="24585" y="3751"/>
                    <a:pt x="24606" y="3792"/>
                  </a:cubicBezTo>
                  <a:cubicBezTo>
                    <a:pt x="24629" y="3861"/>
                    <a:pt x="24652" y="3907"/>
                    <a:pt x="24674" y="3975"/>
                  </a:cubicBezTo>
                  <a:cubicBezTo>
                    <a:pt x="24857" y="4386"/>
                    <a:pt x="24971" y="4820"/>
                    <a:pt x="25040" y="5253"/>
                  </a:cubicBezTo>
                  <a:cubicBezTo>
                    <a:pt x="25062" y="5367"/>
                    <a:pt x="25085" y="5481"/>
                    <a:pt x="25108" y="5596"/>
                  </a:cubicBezTo>
                  <a:cubicBezTo>
                    <a:pt x="25108" y="5664"/>
                    <a:pt x="25108" y="5710"/>
                    <a:pt x="25108" y="5778"/>
                  </a:cubicBezTo>
                  <a:cubicBezTo>
                    <a:pt x="25108" y="5801"/>
                    <a:pt x="25131" y="5824"/>
                    <a:pt x="25131" y="5847"/>
                  </a:cubicBezTo>
                  <a:cubicBezTo>
                    <a:pt x="25131" y="5867"/>
                    <a:pt x="25130" y="5873"/>
                    <a:pt x="25128" y="5873"/>
                  </a:cubicBezTo>
                  <a:cubicBezTo>
                    <a:pt x="25128" y="5873"/>
                    <a:pt x="25128" y="5873"/>
                    <a:pt x="25128" y="5873"/>
                  </a:cubicBezTo>
                  <a:lnTo>
                    <a:pt x="25128" y="5873"/>
                  </a:lnTo>
                  <a:cubicBezTo>
                    <a:pt x="25129" y="5879"/>
                    <a:pt x="25130" y="5885"/>
                    <a:pt x="25131" y="5892"/>
                  </a:cubicBezTo>
                  <a:cubicBezTo>
                    <a:pt x="25131" y="6121"/>
                    <a:pt x="25131" y="6349"/>
                    <a:pt x="25131" y="6600"/>
                  </a:cubicBezTo>
                  <a:cubicBezTo>
                    <a:pt x="25131" y="7125"/>
                    <a:pt x="25062" y="7627"/>
                    <a:pt x="24971" y="8152"/>
                  </a:cubicBezTo>
                  <a:cubicBezTo>
                    <a:pt x="24925" y="8403"/>
                    <a:pt x="24857" y="8654"/>
                    <a:pt x="24789" y="8905"/>
                  </a:cubicBezTo>
                  <a:cubicBezTo>
                    <a:pt x="24766" y="9042"/>
                    <a:pt x="24720" y="9179"/>
                    <a:pt x="24697" y="9316"/>
                  </a:cubicBezTo>
                  <a:cubicBezTo>
                    <a:pt x="24681" y="9332"/>
                    <a:pt x="24677" y="9348"/>
                    <a:pt x="24667" y="9371"/>
                  </a:cubicBezTo>
                  <a:lnTo>
                    <a:pt x="24667" y="9371"/>
                  </a:lnTo>
                  <a:cubicBezTo>
                    <a:pt x="24670" y="9363"/>
                    <a:pt x="24672" y="9357"/>
                    <a:pt x="24672" y="9357"/>
                  </a:cubicBezTo>
                  <a:lnTo>
                    <a:pt x="24672" y="9357"/>
                  </a:lnTo>
                  <a:cubicBezTo>
                    <a:pt x="24672" y="9357"/>
                    <a:pt x="24666" y="9371"/>
                    <a:pt x="24652" y="9407"/>
                  </a:cubicBezTo>
                  <a:cubicBezTo>
                    <a:pt x="24659" y="9393"/>
                    <a:pt x="24663" y="9382"/>
                    <a:pt x="24667" y="9371"/>
                  </a:cubicBezTo>
                  <a:lnTo>
                    <a:pt x="24667" y="9371"/>
                  </a:lnTo>
                  <a:cubicBezTo>
                    <a:pt x="24661" y="9389"/>
                    <a:pt x="24652" y="9420"/>
                    <a:pt x="24652" y="9430"/>
                  </a:cubicBezTo>
                  <a:cubicBezTo>
                    <a:pt x="24629" y="9499"/>
                    <a:pt x="24606" y="9567"/>
                    <a:pt x="24583" y="9658"/>
                  </a:cubicBezTo>
                  <a:cubicBezTo>
                    <a:pt x="24218" y="10777"/>
                    <a:pt x="23739" y="11850"/>
                    <a:pt x="23145" y="12900"/>
                  </a:cubicBezTo>
                  <a:cubicBezTo>
                    <a:pt x="22985" y="13174"/>
                    <a:pt x="22826" y="13447"/>
                    <a:pt x="22666" y="13699"/>
                  </a:cubicBezTo>
                  <a:cubicBezTo>
                    <a:pt x="22574" y="13835"/>
                    <a:pt x="22506" y="13972"/>
                    <a:pt x="22415" y="14087"/>
                  </a:cubicBezTo>
                  <a:cubicBezTo>
                    <a:pt x="22414" y="14088"/>
                    <a:pt x="22413" y="14089"/>
                    <a:pt x="22413" y="14090"/>
                  </a:cubicBezTo>
                  <a:lnTo>
                    <a:pt x="22413" y="14090"/>
                  </a:lnTo>
                  <a:cubicBezTo>
                    <a:pt x="22408" y="14094"/>
                    <a:pt x="22401" y="14100"/>
                    <a:pt x="22392" y="14109"/>
                  </a:cubicBezTo>
                  <a:cubicBezTo>
                    <a:pt x="22369" y="14155"/>
                    <a:pt x="22346" y="14178"/>
                    <a:pt x="22346" y="14224"/>
                  </a:cubicBezTo>
                  <a:cubicBezTo>
                    <a:pt x="22278" y="14292"/>
                    <a:pt x="22232" y="14360"/>
                    <a:pt x="22186" y="14452"/>
                  </a:cubicBezTo>
                  <a:cubicBezTo>
                    <a:pt x="21821" y="14954"/>
                    <a:pt x="21433" y="15479"/>
                    <a:pt x="21045" y="15958"/>
                  </a:cubicBezTo>
                  <a:cubicBezTo>
                    <a:pt x="20634" y="16460"/>
                    <a:pt x="20201" y="16940"/>
                    <a:pt x="19744" y="17396"/>
                  </a:cubicBezTo>
                  <a:cubicBezTo>
                    <a:pt x="19516" y="17624"/>
                    <a:pt x="19288" y="17853"/>
                    <a:pt x="19059" y="18081"/>
                  </a:cubicBezTo>
                  <a:cubicBezTo>
                    <a:pt x="19079" y="18061"/>
                    <a:pt x="19087" y="18053"/>
                    <a:pt x="19087" y="18053"/>
                  </a:cubicBezTo>
                  <a:lnTo>
                    <a:pt x="19087" y="18053"/>
                  </a:lnTo>
                  <a:cubicBezTo>
                    <a:pt x="19086" y="18053"/>
                    <a:pt x="18981" y="18154"/>
                    <a:pt x="18945" y="18172"/>
                  </a:cubicBezTo>
                  <a:cubicBezTo>
                    <a:pt x="18900" y="18218"/>
                    <a:pt x="18831" y="18286"/>
                    <a:pt x="18785" y="18332"/>
                  </a:cubicBezTo>
                  <a:cubicBezTo>
                    <a:pt x="18671" y="18423"/>
                    <a:pt x="18534" y="18538"/>
                    <a:pt x="18420" y="18629"/>
                  </a:cubicBezTo>
                  <a:cubicBezTo>
                    <a:pt x="17941" y="19040"/>
                    <a:pt x="17439" y="19451"/>
                    <a:pt x="16891" y="19793"/>
                  </a:cubicBezTo>
                  <a:cubicBezTo>
                    <a:pt x="16663" y="19975"/>
                    <a:pt x="16389" y="20135"/>
                    <a:pt x="16138" y="20295"/>
                  </a:cubicBezTo>
                  <a:cubicBezTo>
                    <a:pt x="16115" y="20318"/>
                    <a:pt x="16069" y="20341"/>
                    <a:pt x="16046" y="20341"/>
                  </a:cubicBezTo>
                  <a:cubicBezTo>
                    <a:pt x="15978" y="20386"/>
                    <a:pt x="15909" y="20432"/>
                    <a:pt x="15841" y="20455"/>
                  </a:cubicBezTo>
                  <a:cubicBezTo>
                    <a:pt x="15704" y="20546"/>
                    <a:pt x="15567" y="20615"/>
                    <a:pt x="15430" y="20683"/>
                  </a:cubicBezTo>
                  <a:cubicBezTo>
                    <a:pt x="15179" y="20820"/>
                    <a:pt x="14905" y="20957"/>
                    <a:pt x="14631" y="21071"/>
                  </a:cubicBezTo>
                  <a:cubicBezTo>
                    <a:pt x="14517" y="21140"/>
                    <a:pt x="14380" y="21185"/>
                    <a:pt x="14243" y="21254"/>
                  </a:cubicBezTo>
                  <a:cubicBezTo>
                    <a:pt x="14175" y="21277"/>
                    <a:pt x="14106" y="21299"/>
                    <a:pt x="14038" y="21322"/>
                  </a:cubicBezTo>
                  <a:cubicBezTo>
                    <a:pt x="14005" y="21339"/>
                    <a:pt x="13853" y="21403"/>
                    <a:pt x="13848" y="21403"/>
                  </a:cubicBezTo>
                  <a:cubicBezTo>
                    <a:pt x="13846" y="21403"/>
                    <a:pt x="13867" y="21393"/>
                    <a:pt x="13924" y="21368"/>
                  </a:cubicBezTo>
                  <a:lnTo>
                    <a:pt x="13924" y="21368"/>
                  </a:lnTo>
                  <a:cubicBezTo>
                    <a:pt x="13376" y="21573"/>
                    <a:pt x="12828" y="21733"/>
                    <a:pt x="12257" y="21847"/>
                  </a:cubicBezTo>
                  <a:cubicBezTo>
                    <a:pt x="12209" y="21847"/>
                    <a:pt x="12161" y="21859"/>
                    <a:pt x="12112" y="21865"/>
                  </a:cubicBezTo>
                  <a:lnTo>
                    <a:pt x="12112" y="21865"/>
                  </a:lnTo>
                  <a:cubicBezTo>
                    <a:pt x="12112" y="21865"/>
                    <a:pt x="12112" y="21865"/>
                    <a:pt x="12111" y="21865"/>
                  </a:cubicBezTo>
                  <a:cubicBezTo>
                    <a:pt x="12107" y="21865"/>
                    <a:pt x="12099" y="21866"/>
                    <a:pt x="12084" y="21869"/>
                  </a:cubicBezTo>
                  <a:lnTo>
                    <a:pt x="12084" y="21869"/>
                  </a:lnTo>
                  <a:cubicBezTo>
                    <a:pt x="12073" y="21869"/>
                    <a:pt x="12063" y="21870"/>
                    <a:pt x="12052" y="21870"/>
                  </a:cubicBezTo>
                  <a:cubicBezTo>
                    <a:pt x="12036" y="21876"/>
                    <a:pt x="12028" y="21880"/>
                    <a:pt x="12025" y="21883"/>
                  </a:cubicBezTo>
                  <a:lnTo>
                    <a:pt x="12025" y="21883"/>
                  </a:lnTo>
                  <a:cubicBezTo>
                    <a:pt x="12009" y="21888"/>
                    <a:pt x="11994" y="21893"/>
                    <a:pt x="11984" y="21893"/>
                  </a:cubicBezTo>
                  <a:cubicBezTo>
                    <a:pt x="11847" y="21916"/>
                    <a:pt x="11687" y="21938"/>
                    <a:pt x="11550" y="21938"/>
                  </a:cubicBezTo>
                  <a:cubicBezTo>
                    <a:pt x="11253" y="21984"/>
                    <a:pt x="10979" y="21984"/>
                    <a:pt x="10682" y="22007"/>
                  </a:cubicBezTo>
                  <a:lnTo>
                    <a:pt x="10523" y="22007"/>
                  </a:lnTo>
                  <a:cubicBezTo>
                    <a:pt x="10517" y="22006"/>
                    <a:pt x="10512" y="22005"/>
                    <a:pt x="10508" y="22005"/>
                  </a:cubicBezTo>
                  <a:lnTo>
                    <a:pt x="10508" y="22005"/>
                  </a:lnTo>
                  <a:cubicBezTo>
                    <a:pt x="10513" y="22006"/>
                    <a:pt x="10518" y="22007"/>
                    <a:pt x="10523" y="22007"/>
                  </a:cubicBezTo>
                  <a:lnTo>
                    <a:pt x="10477" y="22007"/>
                  </a:lnTo>
                  <a:cubicBezTo>
                    <a:pt x="10462" y="22007"/>
                    <a:pt x="10416" y="21997"/>
                    <a:pt x="10435" y="21997"/>
                  </a:cubicBezTo>
                  <a:cubicBezTo>
                    <a:pt x="10443" y="21997"/>
                    <a:pt x="10465" y="21999"/>
                    <a:pt x="10508" y="22005"/>
                  </a:cubicBezTo>
                  <a:lnTo>
                    <a:pt x="10508" y="22005"/>
                  </a:lnTo>
                  <a:cubicBezTo>
                    <a:pt x="10484" y="21999"/>
                    <a:pt x="10450" y="21984"/>
                    <a:pt x="10431" y="21984"/>
                  </a:cubicBezTo>
                  <a:cubicBezTo>
                    <a:pt x="10272" y="21984"/>
                    <a:pt x="10135" y="21984"/>
                    <a:pt x="9998" y="21961"/>
                  </a:cubicBezTo>
                  <a:cubicBezTo>
                    <a:pt x="9701" y="21938"/>
                    <a:pt x="9427" y="21893"/>
                    <a:pt x="9130" y="21847"/>
                  </a:cubicBezTo>
                  <a:cubicBezTo>
                    <a:pt x="9065" y="21826"/>
                    <a:pt x="9021" y="21824"/>
                    <a:pt x="8958" y="21805"/>
                  </a:cubicBezTo>
                  <a:lnTo>
                    <a:pt x="8958" y="21805"/>
                  </a:lnTo>
                  <a:cubicBezTo>
                    <a:pt x="8969" y="21807"/>
                    <a:pt x="8977" y="21808"/>
                    <a:pt x="8978" y="21808"/>
                  </a:cubicBezTo>
                  <a:cubicBezTo>
                    <a:pt x="8980" y="21808"/>
                    <a:pt x="8972" y="21806"/>
                    <a:pt x="8948" y="21802"/>
                  </a:cubicBezTo>
                  <a:lnTo>
                    <a:pt x="8948" y="21802"/>
                  </a:lnTo>
                  <a:cubicBezTo>
                    <a:pt x="8948" y="21802"/>
                    <a:pt x="8948" y="21802"/>
                    <a:pt x="8948" y="21802"/>
                  </a:cubicBezTo>
                  <a:cubicBezTo>
                    <a:pt x="8919" y="21797"/>
                    <a:pt x="8907" y="21795"/>
                    <a:pt x="8906" y="21795"/>
                  </a:cubicBezTo>
                  <a:cubicBezTo>
                    <a:pt x="8906" y="21795"/>
                    <a:pt x="8906" y="21795"/>
                    <a:pt x="8906" y="21795"/>
                  </a:cubicBezTo>
                  <a:lnTo>
                    <a:pt x="8906" y="21795"/>
                  </a:lnTo>
                  <a:cubicBezTo>
                    <a:pt x="8883" y="21788"/>
                    <a:pt x="8863" y="21779"/>
                    <a:pt x="8834" y="21779"/>
                  </a:cubicBezTo>
                  <a:cubicBezTo>
                    <a:pt x="8697" y="21733"/>
                    <a:pt x="8560" y="21710"/>
                    <a:pt x="8446" y="21665"/>
                  </a:cubicBezTo>
                  <a:cubicBezTo>
                    <a:pt x="8149" y="21573"/>
                    <a:pt x="7875" y="21459"/>
                    <a:pt x="7601" y="21345"/>
                  </a:cubicBezTo>
                  <a:cubicBezTo>
                    <a:pt x="7464" y="21299"/>
                    <a:pt x="7350" y="21231"/>
                    <a:pt x="7213" y="21162"/>
                  </a:cubicBezTo>
                  <a:lnTo>
                    <a:pt x="7213" y="21162"/>
                  </a:lnTo>
                  <a:cubicBezTo>
                    <a:pt x="7239" y="21178"/>
                    <a:pt x="7249" y="21184"/>
                    <a:pt x="7247" y="21184"/>
                  </a:cubicBezTo>
                  <a:cubicBezTo>
                    <a:pt x="7242" y="21184"/>
                    <a:pt x="7116" y="21117"/>
                    <a:pt x="7099" y="21117"/>
                  </a:cubicBezTo>
                  <a:cubicBezTo>
                    <a:pt x="7030" y="21071"/>
                    <a:pt x="6939" y="21025"/>
                    <a:pt x="6871" y="20980"/>
                  </a:cubicBezTo>
                  <a:cubicBezTo>
                    <a:pt x="6597" y="20820"/>
                    <a:pt x="6346" y="20660"/>
                    <a:pt x="6095" y="20478"/>
                  </a:cubicBezTo>
                  <a:cubicBezTo>
                    <a:pt x="5455" y="20021"/>
                    <a:pt x="4976" y="19565"/>
                    <a:pt x="4451" y="19040"/>
                  </a:cubicBezTo>
                  <a:cubicBezTo>
                    <a:pt x="3812" y="18355"/>
                    <a:pt x="3219" y="17624"/>
                    <a:pt x="2694" y="16848"/>
                  </a:cubicBezTo>
                  <a:cubicBezTo>
                    <a:pt x="2283" y="16187"/>
                    <a:pt x="1963" y="15593"/>
                    <a:pt x="1712" y="14863"/>
                  </a:cubicBezTo>
                  <a:cubicBezTo>
                    <a:pt x="1598" y="14543"/>
                    <a:pt x="1507" y="14224"/>
                    <a:pt x="1438" y="13881"/>
                  </a:cubicBezTo>
                  <a:cubicBezTo>
                    <a:pt x="1415" y="13721"/>
                    <a:pt x="1393" y="13584"/>
                    <a:pt x="1370" y="13425"/>
                  </a:cubicBezTo>
                  <a:cubicBezTo>
                    <a:pt x="1347" y="13356"/>
                    <a:pt x="1347" y="13288"/>
                    <a:pt x="1347" y="13219"/>
                  </a:cubicBezTo>
                  <a:cubicBezTo>
                    <a:pt x="1347" y="13174"/>
                    <a:pt x="1324" y="13151"/>
                    <a:pt x="1324" y="13105"/>
                  </a:cubicBezTo>
                  <a:lnTo>
                    <a:pt x="1324" y="13105"/>
                  </a:lnTo>
                  <a:cubicBezTo>
                    <a:pt x="1329" y="13125"/>
                    <a:pt x="1332" y="13133"/>
                    <a:pt x="1333" y="13133"/>
                  </a:cubicBezTo>
                  <a:cubicBezTo>
                    <a:pt x="1338" y="13133"/>
                    <a:pt x="1324" y="13037"/>
                    <a:pt x="1324" y="13037"/>
                  </a:cubicBezTo>
                  <a:cubicBezTo>
                    <a:pt x="1301" y="12420"/>
                    <a:pt x="1370" y="11804"/>
                    <a:pt x="1507" y="11211"/>
                  </a:cubicBezTo>
                  <a:cubicBezTo>
                    <a:pt x="1530" y="11142"/>
                    <a:pt x="1552" y="11096"/>
                    <a:pt x="1552" y="11028"/>
                  </a:cubicBezTo>
                  <a:cubicBezTo>
                    <a:pt x="1563" y="11001"/>
                    <a:pt x="1567" y="10992"/>
                    <a:pt x="1569" y="10992"/>
                  </a:cubicBezTo>
                  <a:lnTo>
                    <a:pt x="1569" y="10992"/>
                  </a:lnTo>
                  <a:cubicBezTo>
                    <a:pt x="1571" y="10992"/>
                    <a:pt x="1556" y="11041"/>
                    <a:pt x="1559" y="11041"/>
                  </a:cubicBezTo>
                  <a:cubicBezTo>
                    <a:pt x="1560" y="11041"/>
                    <a:pt x="1565" y="11032"/>
                    <a:pt x="1575" y="11005"/>
                  </a:cubicBezTo>
                  <a:cubicBezTo>
                    <a:pt x="1575" y="10982"/>
                    <a:pt x="1598" y="10937"/>
                    <a:pt x="1598" y="10914"/>
                  </a:cubicBezTo>
                  <a:cubicBezTo>
                    <a:pt x="1644" y="10754"/>
                    <a:pt x="1689" y="10617"/>
                    <a:pt x="1758" y="10457"/>
                  </a:cubicBezTo>
                  <a:cubicBezTo>
                    <a:pt x="1872" y="10183"/>
                    <a:pt x="2009" y="9910"/>
                    <a:pt x="2146" y="9636"/>
                  </a:cubicBezTo>
                  <a:cubicBezTo>
                    <a:pt x="2214" y="9522"/>
                    <a:pt x="2283" y="9385"/>
                    <a:pt x="2374" y="9248"/>
                  </a:cubicBezTo>
                  <a:cubicBezTo>
                    <a:pt x="2420" y="9202"/>
                    <a:pt x="2443" y="9133"/>
                    <a:pt x="2488" y="9065"/>
                  </a:cubicBezTo>
                  <a:lnTo>
                    <a:pt x="2488" y="9065"/>
                  </a:lnTo>
                  <a:cubicBezTo>
                    <a:pt x="2472" y="9091"/>
                    <a:pt x="2467" y="9102"/>
                    <a:pt x="2469" y="9102"/>
                  </a:cubicBezTo>
                  <a:cubicBezTo>
                    <a:pt x="2476" y="9102"/>
                    <a:pt x="2557" y="8986"/>
                    <a:pt x="2557" y="8951"/>
                  </a:cubicBezTo>
                  <a:cubicBezTo>
                    <a:pt x="2739" y="8700"/>
                    <a:pt x="2945" y="8449"/>
                    <a:pt x="3150" y="8198"/>
                  </a:cubicBezTo>
                  <a:cubicBezTo>
                    <a:pt x="3356" y="7947"/>
                    <a:pt x="3561" y="7718"/>
                    <a:pt x="3789" y="7490"/>
                  </a:cubicBezTo>
                  <a:cubicBezTo>
                    <a:pt x="3903" y="7376"/>
                    <a:pt x="3995" y="7285"/>
                    <a:pt x="4109" y="7171"/>
                  </a:cubicBezTo>
                  <a:cubicBezTo>
                    <a:pt x="4132" y="7148"/>
                    <a:pt x="4177" y="7125"/>
                    <a:pt x="4200" y="7102"/>
                  </a:cubicBezTo>
                  <a:cubicBezTo>
                    <a:pt x="4222" y="7080"/>
                    <a:pt x="4228" y="7073"/>
                    <a:pt x="4226" y="7073"/>
                  </a:cubicBezTo>
                  <a:cubicBezTo>
                    <a:pt x="4222" y="7073"/>
                    <a:pt x="4178" y="7109"/>
                    <a:pt x="4174" y="7109"/>
                  </a:cubicBezTo>
                  <a:cubicBezTo>
                    <a:pt x="4172" y="7109"/>
                    <a:pt x="4178" y="7101"/>
                    <a:pt x="4200" y="7079"/>
                  </a:cubicBezTo>
                  <a:cubicBezTo>
                    <a:pt x="4269" y="7011"/>
                    <a:pt x="4360" y="6965"/>
                    <a:pt x="4428" y="6897"/>
                  </a:cubicBezTo>
                  <a:cubicBezTo>
                    <a:pt x="4930" y="6440"/>
                    <a:pt x="5455" y="6029"/>
                    <a:pt x="6026" y="5641"/>
                  </a:cubicBezTo>
                  <a:cubicBezTo>
                    <a:pt x="6277" y="5459"/>
                    <a:pt x="6551" y="5253"/>
                    <a:pt x="6825" y="5093"/>
                  </a:cubicBezTo>
                  <a:cubicBezTo>
                    <a:pt x="6962" y="5002"/>
                    <a:pt x="7122" y="4911"/>
                    <a:pt x="7259" y="4820"/>
                  </a:cubicBezTo>
                  <a:cubicBezTo>
                    <a:pt x="7327" y="4774"/>
                    <a:pt x="7396" y="4728"/>
                    <a:pt x="7464" y="4683"/>
                  </a:cubicBezTo>
                  <a:cubicBezTo>
                    <a:pt x="7510" y="4660"/>
                    <a:pt x="7578" y="4637"/>
                    <a:pt x="7624" y="4591"/>
                  </a:cubicBezTo>
                  <a:cubicBezTo>
                    <a:pt x="8719" y="3952"/>
                    <a:pt x="9884" y="3359"/>
                    <a:pt x="11048" y="2834"/>
                  </a:cubicBezTo>
                  <a:cubicBezTo>
                    <a:pt x="11573" y="2605"/>
                    <a:pt x="12120" y="2377"/>
                    <a:pt x="12645" y="2172"/>
                  </a:cubicBezTo>
                  <a:cubicBezTo>
                    <a:pt x="12897" y="2080"/>
                    <a:pt x="13125" y="1989"/>
                    <a:pt x="13376" y="1898"/>
                  </a:cubicBezTo>
                  <a:cubicBezTo>
                    <a:pt x="13467" y="1852"/>
                    <a:pt x="13581" y="1807"/>
                    <a:pt x="13695" y="1761"/>
                  </a:cubicBezTo>
                  <a:cubicBezTo>
                    <a:pt x="13698" y="1761"/>
                    <a:pt x="13701" y="1761"/>
                    <a:pt x="13704" y="1760"/>
                  </a:cubicBezTo>
                  <a:lnTo>
                    <a:pt x="13704" y="1760"/>
                  </a:lnTo>
                  <a:cubicBezTo>
                    <a:pt x="13698" y="1763"/>
                    <a:pt x="13696" y="1765"/>
                    <a:pt x="13699" y="1765"/>
                  </a:cubicBezTo>
                  <a:cubicBezTo>
                    <a:pt x="13702" y="1765"/>
                    <a:pt x="13708" y="1764"/>
                    <a:pt x="13718" y="1761"/>
                  </a:cubicBezTo>
                  <a:cubicBezTo>
                    <a:pt x="13787" y="1738"/>
                    <a:pt x="13855" y="1715"/>
                    <a:pt x="13901" y="1692"/>
                  </a:cubicBezTo>
                  <a:cubicBezTo>
                    <a:pt x="14494" y="1487"/>
                    <a:pt x="15088" y="1282"/>
                    <a:pt x="15681" y="1099"/>
                  </a:cubicBezTo>
                  <a:cubicBezTo>
                    <a:pt x="15747" y="1077"/>
                    <a:pt x="15834" y="1055"/>
                    <a:pt x="15922" y="1033"/>
                  </a:cubicBezTo>
                  <a:lnTo>
                    <a:pt x="15922" y="1033"/>
                  </a:lnTo>
                  <a:cubicBezTo>
                    <a:pt x="16696" y="931"/>
                    <a:pt x="17491" y="869"/>
                    <a:pt x="18306" y="848"/>
                  </a:cubicBezTo>
                  <a:close/>
                  <a:moveTo>
                    <a:pt x="18679" y="1"/>
                  </a:moveTo>
                  <a:cubicBezTo>
                    <a:pt x="18570" y="1"/>
                    <a:pt x="18461" y="2"/>
                    <a:pt x="18352" y="3"/>
                  </a:cubicBezTo>
                  <a:cubicBezTo>
                    <a:pt x="17507" y="3"/>
                    <a:pt x="16686" y="72"/>
                    <a:pt x="15864" y="186"/>
                  </a:cubicBezTo>
                  <a:cubicBezTo>
                    <a:pt x="15853" y="188"/>
                    <a:pt x="15842" y="190"/>
                    <a:pt x="15830" y="192"/>
                  </a:cubicBezTo>
                  <a:lnTo>
                    <a:pt x="15830" y="192"/>
                  </a:lnTo>
                  <a:cubicBezTo>
                    <a:pt x="15785" y="195"/>
                    <a:pt x="15742" y="201"/>
                    <a:pt x="15704" y="209"/>
                  </a:cubicBezTo>
                  <a:cubicBezTo>
                    <a:pt x="15362" y="323"/>
                    <a:pt x="15019" y="437"/>
                    <a:pt x="14677" y="528"/>
                  </a:cubicBezTo>
                  <a:cubicBezTo>
                    <a:pt x="13787" y="848"/>
                    <a:pt x="12897" y="1167"/>
                    <a:pt x="12006" y="1533"/>
                  </a:cubicBezTo>
                  <a:cubicBezTo>
                    <a:pt x="10842" y="1989"/>
                    <a:pt x="9701" y="2491"/>
                    <a:pt x="8605" y="3062"/>
                  </a:cubicBezTo>
                  <a:cubicBezTo>
                    <a:pt x="7350" y="3724"/>
                    <a:pt x="6140" y="4431"/>
                    <a:pt x="4999" y="5276"/>
                  </a:cubicBezTo>
                  <a:cubicBezTo>
                    <a:pt x="3903" y="6075"/>
                    <a:pt x="2853" y="6988"/>
                    <a:pt x="1986" y="8061"/>
                  </a:cubicBezTo>
                  <a:cubicBezTo>
                    <a:pt x="1187" y="9065"/>
                    <a:pt x="548" y="10229"/>
                    <a:pt x="274" y="11484"/>
                  </a:cubicBezTo>
                  <a:cubicBezTo>
                    <a:pt x="0" y="12786"/>
                    <a:pt x="137" y="14155"/>
                    <a:pt x="617" y="15410"/>
                  </a:cubicBezTo>
                  <a:cubicBezTo>
                    <a:pt x="1256" y="17077"/>
                    <a:pt x="2374" y="18538"/>
                    <a:pt x="3652" y="19816"/>
                  </a:cubicBezTo>
                  <a:cubicBezTo>
                    <a:pt x="4634" y="20820"/>
                    <a:pt x="5752" y="21665"/>
                    <a:pt x="7053" y="22190"/>
                  </a:cubicBezTo>
                  <a:cubicBezTo>
                    <a:pt x="8138" y="22645"/>
                    <a:pt x="9305" y="22853"/>
                    <a:pt x="10476" y="22853"/>
                  </a:cubicBezTo>
                  <a:cubicBezTo>
                    <a:pt x="10537" y="22853"/>
                    <a:pt x="10598" y="22853"/>
                    <a:pt x="10660" y="22851"/>
                  </a:cubicBezTo>
                  <a:cubicBezTo>
                    <a:pt x="11938" y="22829"/>
                    <a:pt x="13170" y="22555"/>
                    <a:pt x="14335" y="22098"/>
                  </a:cubicBezTo>
                  <a:cubicBezTo>
                    <a:pt x="15544" y="21665"/>
                    <a:pt x="16663" y="21048"/>
                    <a:pt x="17713" y="20318"/>
                  </a:cubicBezTo>
                  <a:cubicBezTo>
                    <a:pt x="18808" y="19565"/>
                    <a:pt x="19835" y="18674"/>
                    <a:pt x="20771" y="17716"/>
                  </a:cubicBezTo>
                  <a:cubicBezTo>
                    <a:pt x="21684" y="16780"/>
                    <a:pt x="22506" y="15753"/>
                    <a:pt x="23236" y="14680"/>
                  </a:cubicBezTo>
                  <a:cubicBezTo>
                    <a:pt x="23967" y="13607"/>
                    <a:pt x="24629" y="12489"/>
                    <a:pt x="25131" y="11302"/>
                  </a:cubicBezTo>
                  <a:cubicBezTo>
                    <a:pt x="25610" y="10229"/>
                    <a:pt x="25975" y="9088"/>
                    <a:pt x="26181" y="7924"/>
                  </a:cubicBezTo>
                  <a:cubicBezTo>
                    <a:pt x="26363" y="6919"/>
                    <a:pt x="26386" y="5869"/>
                    <a:pt x="26204" y="4842"/>
                  </a:cubicBezTo>
                  <a:cubicBezTo>
                    <a:pt x="26044" y="3929"/>
                    <a:pt x="25656" y="3039"/>
                    <a:pt x="25040" y="2309"/>
                  </a:cubicBezTo>
                  <a:cubicBezTo>
                    <a:pt x="24378" y="1510"/>
                    <a:pt x="23442" y="939"/>
                    <a:pt x="22460" y="574"/>
                  </a:cubicBezTo>
                  <a:cubicBezTo>
                    <a:pt x="21261" y="132"/>
                    <a:pt x="19965" y="1"/>
                    <a:pt x="18679" y="1"/>
                  </a:cubicBezTo>
                  <a:close/>
                </a:path>
              </a:pathLst>
            </a:custGeom>
            <a:solidFill>
              <a:srgbClr val="EE875E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3363" y="229484"/>
              <a:ext cx="1318828" cy="1032389"/>
            </a:xfrm>
            <a:custGeom>
              <a:avLst/>
              <a:gdLst/>
              <a:ahLst/>
              <a:cxnLst/>
              <a:rect l="l" t="t" r="r" b="b"/>
              <a:pathLst>
                <a:path w="30724" h="24051" extrusionOk="0">
                  <a:moveTo>
                    <a:pt x="17643" y="1275"/>
                  </a:moveTo>
                  <a:lnTo>
                    <a:pt x="17643" y="1275"/>
                  </a:lnTo>
                  <a:cubicBezTo>
                    <a:pt x="17639" y="1276"/>
                    <a:pt x="17636" y="1277"/>
                    <a:pt x="17632" y="1278"/>
                  </a:cubicBezTo>
                  <a:lnTo>
                    <a:pt x="17632" y="1278"/>
                  </a:lnTo>
                  <a:cubicBezTo>
                    <a:pt x="17635" y="1277"/>
                    <a:pt x="17639" y="1276"/>
                    <a:pt x="17643" y="1275"/>
                  </a:cubicBezTo>
                  <a:close/>
                  <a:moveTo>
                    <a:pt x="20166" y="946"/>
                  </a:moveTo>
                  <a:cubicBezTo>
                    <a:pt x="21055" y="994"/>
                    <a:pt x="21962" y="1085"/>
                    <a:pt x="22849" y="1258"/>
                  </a:cubicBezTo>
                  <a:cubicBezTo>
                    <a:pt x="22940" y="1281"/>
                    <a:pt x="23054" y="1304"/>
                    <a:pt x="23146" y="1304"/>
                  </a:cubicBezTo>
                  <a:cubicBezTo>
                    <a:pt x="23180" y="1321"/>
                    <a:pt x="23373" y="1365"/>
                    <a:pt x="23384" y="1365"/>
                  </a:cubicBezTo>
                  <a:cubicBezTo>
                    <a:pt x="23387" y="1365"/>
                    <a:pt x="23372" y="1360"/>
                    <a:pt x="23328" y="1349"/>
                  </a:cubicBezTo>
                  <a:lnTo>
                    <a:pt x="23328" y="1349"/>
                  </a:lnTo>
                  <a:cubicBezTo>
                    <a:pt x="23534" y="1395"/>
                    <a:pt x="23716" y="1441"/>
                    <a:pt x="23899" y="1486"/>
                  </a:cubicBezTo>
                  <a:cubicBezTo>
                    <a:pt x="24264" y="1577"/>
                    <a:pt x="24629" y="1692"/>
                    <a:pt x="24995" y="1829"/>
                  </a:cubicBezTo>
                  <a:cubicBezTo>
                    <a:pt x="25154" y="1874"/>
                    <a:pt x="25314" y="1943"/>
                    <a:pt x="25474" y="2011"/>
                  </a:cubicBezTo>
                  <a:cubicBezTo>
                    <a:pt x="25542" y="2034"/>
                    <a:pt x="25634" y="2080"/>
                    <a:pt x="25702" y="2102"/>
                  </a:cubicBezTo>
                  <a:cubicBezTo>
                    <a:pt x="25748" y="2125"/>
                    <a:pt x="25816" y="2148"/>
                    <a:pt x="25862" y="2171"/>
                  </a:cubicBezTo>
                  <a:cubicBezTo>
                    <a:pt x="26136" y="2308"/>
                    <a:pt x="26410" y="2445"/>
                    <a:pt x="26661" y="2605"/>
                  </a:cubicBezTo>
                  <a:cubicBezTo>
                    <a:pt x="26798" y="2696"/>
                    <a:pt x="26912" y="2764"/>
                    <a:pt x="27026" y="2856"/>
                  </a:cubicBezTo>
                  <a:cubicBezTo>
                    <a:pt x="27094" y="2879"/>
                    <a:pt x="27140" y="2924"/>
                    <a:pt x="27209" y="2970"/>
                  </a:cubicBezTo>
                  <a:cubicBezTo>
                    <a:pt x="27231" y="2993"/>
                    <a:pt x="27254" y="3015"/>
                    <a:pt x="27277" y="3038"/>
                  </a:cubicBezTo>
                  <a:cubicBezTo>
                    <a:pt x="27233" y="3001"/>
                    <a:pt x="27217" y="2988"/>
                    <a:pt x="27217" y="2988"/>
                  </a:cubicBezTo>
                  <a:lnTo>
                    <a:pt x="27217" y="2988"/>
                  </a:lnTo>
                  <a:cubicBezTo>
                    <a:pt x="27217" y="2988"/>
                    <a:pt x="27284" y="3046"/>
                    <a:pt x="27300" y="3061"/>
                  </a:cubicBezTo>
                  <a:cubicBezTo>
                    <a:pt x="27528" y="3221"/>
                    <a:pt x="27711" y="3404"/>
                    <a:pt x="27893" y="3586"/>
                  </a:cubicBezTo>
                  <a:cubicBezTo>
                    <a:pt x="28076" y="3792"/>
                    <a:pt x="28259" y="3997"/>
                    <a:pt x="28418" y="4202"/>
                  </a:cubicBezTo>
                  <a:cubicBezTo>
                    <a:pt x="28388" y="4166"/>
                    <a:pt x="28375" y="4152"/>
                    <a:pt x="28374" y="4152"/>
                  </a:cubicBezTo>
                  <a:lnTo>
                    <a:pt x="28374" y="4152"/>
                  </a:lnTo>
                  <a:cubicBezTo>
                    <a:pt x="28369" y="4152"/>
                    <a:pt x="28447" y="4254"/>
                    <a:pt x="28464" y="4271"/>
                  </a:cubicBezTo>
                  <a:cubicBezTo>
                    <a:pt x="28487" y="4317"/>
                    <a:pt x="28532" y="4362"/>
                    <a:pt x="28555" y="4431"/>
                  </a:cubicBezTo>
                  <a:cubicBezTo>
                    <a:pt x="28624" y="4545"/>
                    <a:pt x="28692" y="4659"/>
                    <a:pt x="28761" y="4773"/>
                  </a:cubicBezTo>
                  <a:cubicBezTo>
                    <a:pt x="28875" y="4978"/>
                    <a:pt x="28966" y="5207"/>
                    <a:pt x="29035" y="5435"/>
                  </a:cubicBezTo>
                  <a:cubicBezTo>
                    <a:pt x="29080" y="5549"/>
                    <a:pt x="29126" y="5663"/>
                    <a:pt x="29149" y="5777"/>
                  </a:cubicBezTo>
                  <a:cubicBezTo>
                    <a:pt x="29159" y="5802"/>
                    <a:pt x="29164" y="5812"/>
                    <a:pt x="29167" y="5814"/>
                  </a:cubicBezTo>
                  <a:lnTo>
                    <a:pt x="29167" y="5814"/>
                  </a:lnTo>
                  <a:cubicBezTo>
                    <a:pt x="29168" y="5822"/>
                    <a:pt x="29170" y="5833"/>
                    <a:pt x="29172" y="5846"/>
                  </a:cubicBezTo>
                  <a:cubicBezTo>
                    <a:pt x="29194" y="5914"/>
                    <a:pt x="29217" y="5983"/>
                    <a:pt x="29217" y="6051"/>
                  </a:cubicBezTo>
                  <a:cubicBezTo>
                    <a:pt x="29331" y="6553"/>
                    <a:pt x="29377" y="7056"/>
                    <a:pt x="29354" y="7558"/>
                  </a:cubicBezTo>
                  <a:cubicBezTo>
                    <a:pt x="29354" y="7695"/>
                    <a:pt x="29354" y="7809"/>
                    <a:pt x="29331" y="7946"/>
                  </a:cubicBezTo>
                  <a:cubicBezTo>
                    <a:pt x="29331" y="7991"/>
                    <a:pt x="29331" y="8060"/>
                    <a:pt x="29331" y="8128"/>
                  </a:cubicBezTo>
                  <a:cubicBezTo>
                    <a:pt x="29309" y="8151"/>
                    <a:pt x="29309" y="8197"/>
                    <a:pt x="29309" y="8220"/>
                  </a:cubicBezTo>
                  <a:cubicBezTo>
                    <a:pt x="29309" y="8240"/>
                    <a:pt x="29310" y="8246"/>
                    <a:pt x="29311" y="8246"/>
                  </a:cubicBezTo>
                  <a:cubicBezTo>
                    <a:pt x="29311" y="8246"/>
                    <a:pt x="29312" y="8246"/>
                    <a:pt x="29312" y="8246"/>
                  </a:cubicBezTo>
                  <a:lnTo>
                    <a:pt x="29312" y="8246"/>
                  </a:lnTo>
                  <a:cubicBezTo>
                    <a:pt x="29311" y="8252"/>
                    <a:pt x="29310" y="8258"/>
                    <a:pt x="29309" y="8265"/>
                  </a:cubicBezTo>
                  <a:cubicBezTo>
                    <a:pt x="29263" y="8516"/>
                    <a:pt x="29217" y="8790"/>
                    <a:pt x="29172" y="9041"/>
                  </a:cubicBezTo>
                  <a:cubicBezTo>
                    <a:pt x="29035" y="9612"/>
                    <a:pt x="28875" y="10183"/>
                    <a:pt x="28647" y="10730"/>
                  </a:cubicBezTo>
                  <a:cubicBezTo>
                    <a:pt x="28532" y="11004"/>
                    <a:pt x="28418" y="11255"/>
                    <a:pt x="28304" y="11529"/>
                  </a:cubicBezTo>
                  <a:cubicBezTo>
                    <a:pt x="28236" y="11666"/>
                    <a:pt x="28167" y="11803"/>
                    <a:pt x="28099" y="11940"/>
                  </a:cubicBezTo>
                  <a:cubicBezTo>
                    <a:pt x="28076" y="11963"/>
                    <a:pt x="28076" y="12009"/>
                    <a:pt x="28053" y="12031"/>
                  </a:cubicBezTo>
                  <a:cubicBezTo>
                    <a:pt x="28068" y="11995"/>
                    <a:pt x="28073" y="11982"/>
                    <a:pt x="28073" y="11982"/>
                  </a:cubicBezTo>
                  <a:lnTo>
                    <a:pt x="28073" y="11982"/>
                  </a:lnTo>
                  <a:cubicBezTo>
                    <a:pt x="28072" y="11982"/>
                    <a:pt x="28046" y="12039"/>
                    <a:pt x="28030" y="12054"/>
                  </a:cubicBezTo>
                  <a:cubicBezTo>
                    <a:pt x="27985" y="12146"/>
                    <a:pt x="27962" y="12214"/>
                    <a:pt x="27916" y="12305"/>
                  </a:cubicBezTo>
                  <a:cubicBezTo>
                    <a:pt x="27277" y="13469"/>
                    <a:pt x="26501" y="14542"/>
                    <a:pt x="25634" y="15569"/>
                  </a:cubicBezTo>
                  <a:cubicBezTo>
                    <a:pt x="25405" y="15843"/>
                    <a:pt x="25177" y="16094"/>
                    <a:pt x="24926" y="16368"/>
                  </a:cubicBezTo>
                  <a:cubicBezTo>
                    <a:pt x="24812" y="16482"/>
                    <a:pt x="24698" y="16619"/>
                    <a:pt x="24561" y="16733"/>
                  </a:cubicBezTo>
                  <a:cubicBezTo>
                    <a:pt x="24557" y="16738"/>
                    <a:pt x="24554" y="16742"/>
                    <a:pt x="24551" y="16746"/>
                  </a:cubicBezTo>
                  <a:lnTo>
                    <a:pt x="24551" y="16746"/>
                  </a:lnTo>
                  <a:cubicBezTo>
                    <a:pt x="24547" y="16749"/>
                    <a:pt x="24543" y="16752"/>
                    <a:pt x="24538" y="16756"/>
                  </a:cubicBezTo>
                  <a:cubicBezTo>
                    <a:pt x="24515" y="16802"/>
                    <a:pt x="24492" y="16825"/>
                    <a:pt x="24447" y="16848"/>
                  </a:cubicBezTo>
                  <a:cubicBezTo>
                    <a:pt x="24378" y="16916"/>
                    <a:pt x="24310" y="17007"/>
                    <a:pt x="24241" y="17076"/>
                  </a:cubicBezTo>
                  <a:cubicBezTo>
                    <a:pt x="23739" y="17578"/>
                    <a:pt x="23191" y="18057"/>
                    <a:pt x="22644" y="18514"/>
                  </a:cubicBezTo>
                  <a:cubicBezTo>
                    <a:pt x="22096" y="18970"/>
                    <a:pt x="21525" y="19404"/>
                    <a:pt x="20932" y="19815"/>
                  </a:cubicBezTo>
                  <a:cubicBezTo>
                    <a:pt x="20646" y="20012"/>
                    <a:pt x="20340" y="20210"/>
                    <a:pt x="20053" y="20387"/>
                  </a:cubicBezTo>
                  <a:lnTo>
                    <a:pt x="20053" y="20387"/>
                  </a:lnTo>
                  <a:cubicBezTo>
                    <a:pt x="20059" y="20383"/>
                    <a:pt x="20062" y="20380"/>
                    <a:pt x="20062" y="20380"/>
                  </a:cubicBezTo>
                  <a:lnTo>
                    <a:pt x="20062" y="20380"/>
                  </a:lnTo>
                  <a:cubicBezTo>
                    <a:pt x="20061" y="20380"/>
                    <a:pt x="20049" y="20388"/>
                    <a:pt x="20019" y="20408"/>
                  </a:cubicBezTo>
                  <a:cubicBezTo>
                    <a:pt x="20030" y="20401"/>
                    <a:pt x="20042" y="20394"/>
                    <a:pt x="20053" y="20387"/>
                  </a:cubicBezTo>
                  <a:lnTo>
                    <a:pt x="20053" y="20387"/>
                  </a:lnTo>
                  <a:cubicBezTo>
                    <a:pt x="20022" y="20410"/>
                    <a:pt x="19912" y="20485"/>
                    <a:pt x="19882" y="20500"/>
                  </a:cubicBezTo>
                  <a:cubicBezTo>
                    <a:pt x="19813" y="20545"/>
                    <a:pt x="19722" y="20591"/>
                    <a:pt x="19653" y="20637"/>
                  </a:cubicBezTo>
                  <a:cubicBezTo>
                    <a:pt x="19516" y="20728"/>
                    <a:pt x="19357" y="20819"/>
                    <a:pt x="19197" y="20888"/>
                  </a:cubicBezTo>
                  <a:cubicBezTo>
                    <a:pt x="18581" y="21253"/>
                    <a:pt x="17942" y="21572"/>
                    <a:pt x="17280" y="21846"/>
                  </a:cubicBezTo>
                  <a:cubicBezTo>
                    <a:pt x="16960" y="21983"/>
                    <a:pt x="16641" y="22120"/>
                    <a:pt x="16321" y="22234"/>
                  </a:cubicBezTo>
                  <a:cubicBezTo>
                    <a:pt x="16321" y="22234"/>
                    <a:pt x="16321" y="22234"/>
                    <a:pt x="16321" y="22234"/>
                  </a:cubicBezTo>
                  <a:lnTo>
                    <a:pt x="16321" y="22234"/>
                  </a:lnTo>
                  <a:cubicBezTo>
                    <a:pt x="16292" y="22244"/>
                    <a:pt x="16282" y="22248"/>
                    <a:pt x="16284" y="22248"/>
                  </a:cubicBezTo>
                  <a:cubicBezTo>
                    <a:pt x="16285" y="22248"/>
                    <a:pt x="16300" y="22243"/>
                    <a:pt x="16316" y="22238"/>
                  </a:cubicBezTo>
                  <a:lnTo>
                    <a:pt x="16316" y="22238"/>
                  </a:lnTo>
                  <a:cubicBezTo>
                    <a:pt x="16292" y="22257"/>
                    <a:pt x="16250" y="22259"/>
                    <a:pt x="16207" y="22280"/>
                  </a:cubicBezTo>
                  <a:cubicBezTo>
                    <a:pt x="16138" y="22303"/>
                    <a:pt x="16047" y="22326"/>
                    <a:pt x="15979" y="22348"/>
                  </a:cubicBezTo>
                  <a:cubicBezTo>
                    <a:pt x="15796" y="22417"/>
                    <a:pt x="15636" y="22463"/>
                    <a:pt x="15454" y="22531"/>
                  </a:cubicBezTo>
                  <a:cubicBezTo>
                    <a:pt x="15157" y="22622"/>
                    <a:pt x="14837" y="22714"/>
                    <a:pt x="14518" y="22782"/>
                  </a:cubicBezTo>
                  <a:cubicBezTo>
                    <a:pt x="14358" y="22828"/>
                    <a:pt x="14198" y="22851"/>
                    <a:pt x="14038" y="22896"/>
                  </a:cubicBezTo>
                  <a:cubicBezTo>
                    <a:pt x="13947" y="22896"/>
                    <a:pt x="13879" y="22919"/>
                    <a:pt x="13787" y="22942"/>
                  </a:cubicBezTo>
                  <a:cubicBezTo>
                    <a:pt x="13751" y="22942"/>
                    <a:pt x="13539" y="22971"/>
                    <a:pt x="13573" y="22971"/>
                  </a:cubicBezTo>
                  <a:cubicBezTo>
                    <a:pt x="13581" y="22971"/>
                    <a:pt x="13605" y="22969"/>
                    <a:pt x="13650" y="22965"/>
                  </a:cubicBezTo>
                  <a:lnTo>
                    <a:pt x="13650" y="22965"/>
                  </a:lnTo>
                  <a:cubicBezTo>
                    <a:pt x="13011" y="23056"/>
                    <a:pt x="12372" y="23125"/>
                    <a:pt x="11733" y="23125"/>
                  </a:cubicBezTo>
                  <a:lnTo>
                    <a:pt x="11528" y="23125"/>
                  </a:lnTo>
                  <a:cubicBezTo>
                    <a:pt x="11482" y="23125"/>
                    <a:pt x="11436" y="23125"/>
                    <a:pt x="11414" y="23102"/>
                  </a:cubicBezTo>
                  <a:cubicBezTo>
                    <a:pt x="11231" y="23102"/>
                    <a:pt x="11071" y="23102"/>
                    <a:pt x="10911" y="23079"/>
                  </a:cubicBezTo>
                  <a:cubicBezTo>
                    <a:pt x="10592" y="23056"/>
                    <a:pt x="10272" y="23010"/>
                    <a:pt x="9953" y="22942"/>
                  </a:cubicBezTo>
                  <a:cubicBezTo>
                    <a:pt x="9884" y="22942"/>
                    <a:pt x="9793" y="22919"/>
                    <a:pt x="9724" y="22896"/>
                  </a:cubicBezTo>
                  <a:cubicBezTo>
                    <a:pt x="9702" y="22896"/>
                    <a:pt x="9673" y="22891"/>
                    <a:pt x="9673" y="22891"/>
                  </a:cubicBezTo>
                  <a:lnTo>
                    <a:pt x="9673" y="22891"/>
                  </a:lnTo>
                  <a:cubicBezTo>
                    <a:pt x="9673" y="22891"/>
                    <a:pt x="9702" y="22896"/>
                    <a:pt x="9793" y="22919"/>
                  </a:cubicBezTo>
                  <a:cubicBezTo>
                    <a:pt x="9747" y="22919"/>
                    <a:pt x="9702" y="22896"/>
                    <a:pt x="9679" y="22896"/>
                  </a:cubicBezTo>
                  <a:cubicBezTo>
                    <a:pt x="9519" y="22851"/>
                    <a:pt x="9359" y="22805"/>
                    <a:pt x="9199" y="22759"/>
                  </a:cubicBezTo>
                  <a:cubicBezTo>
                    <a:pt x="8880" y="22668"/>
                    <a:pt x="8583" y="22577"/>
                    <a:pt x="8286" y="22440"/>
                  </a:cubicBezTo>
                  <a:cubicBezTo>
                    <a:pt x="8229" y="22421"/>
                    <a:pt x="8171" y="22401"/>
                    <a:pt x="8100" y="22382"/>
                  </a:cubicBezTo>
                  <a:lnTo>
                    <a:pt x="8100" y="22382"/>
                  </a:lnTo>
                  <a:cubicBezTo>
                    <a:pt x="8100" y="22382"/>
                    <a:pt x="8099" y="22382"/>
                    <a:pt x="8099" y="22382"/>
                  </a:cubicBezTo>
                  <a:cubicBezTo>
                    <a:pt x="8094" y="22382"/>
                    <a:pt x="8082" y="22379"/>
                    <a:pt x="8058" y="22371"/>
                  </a:cubicBezTo>
                  <a:lnTo>
                    <a:pt x="8058" y="22371"/>
                  </a:lnTo>
                  <a:cubicBezTo>
                    <a:pt x="8073" y="22375"/>
                    <a:pt x="8087" y="22379"/>
                    <a:pt x="8100" y="22382"/>
                  </a:cubicBezTo>
                  <a:lnTo>
                    <a:pt x="8100" y="22382"/>
                  </a:lnTo>
                  <a:cubicBezTo>
                    <a:pt x="8105" y="22379"/>
                    <a:pt x="8044" y="22351"/>
                    <a:pt x="8030" y="22349"/>
                  </a:cubicBezTo>
                  <a:lnTo>
                    <a:pt x="8030" y="22349"/>
                  </a:lnTo>
                  <a:cubicBezTo>
                    <a:pt x="8041" y="22356"/>
                    <a:pt x="8051" y="22364"/>
                    <a:pt x="8058" y="22371"/>
                  </a:cubicBezTo>
                  <a:cubicBezTo>
                    <a:pt x="8030" y="22355"/>
                    <a:pt x="8024" y="22349"/>
                    <a:pt x="8029" y="22349"/>
                  </a:cubicBezTo>
                  <a:cubicBezTo>
                    <a:pt x="8029" y="22349"/>
                    <a:pt x="8030" y="22349"/>
                    <a:pt x="8030" y="22349"/>
                  </a:cubicBezTo>
                  <a:lnTo>
                    <a:pt x="8030" y="22349"/>
                  </a:lnTo>
                  <a:cubicBezTo>
                    <a:pt x="8008" y="22334"/>
                    <a:pt x="7982" y="22318"/>
                    <a:pt x="7967" y="22303"/>
                  </a:cubicBezTo>
                  <a:cubicBezTo>
                    <a:pt x="7830" y="22234"/>
                    <a:pt x="7670" y="22166"/>
                    <a:pt x="7533" y="22097"/>
                  </a:cubicBezTo>
                  <a:cubicBezTo>
                    <a:pt x="7259" y="21938"/>
                    <a:pt x="6963" y="21778"/>
                    <a:pt x="6689" y="21572"/>
                  </a:cubicBezTo>
                  <a:cubicBezTo>
                    <a:pt x="6552" y="21481"/>
                    <a:pt x="6438" y="21390"/>
                    <a:pt x="6301" y="21299"/>
                  </a:cubicBezTo>
                  <a:lnTo>
                    <a:pt x="6301" y="21299"/>
                  </a:lnTo>
                  <a:cubicBezTo>
                    <a:pt x="6326" y="21318"/>
                    <a:pt x="6335" y="21326"/>
                    <a:pt x="6335" y="21326"/>
                  </a:cubicBezTo>
                  <a:cubicBezTo>
                    <a:pt x="6334" y="21326"/>
                    <a:pt x="6204" y="21225"/>
                    <a:pt x="6187" y="21207"/>
                  </a:cubicBezTo>
                  <a:cubicBezTo>
                    <a:pt x="6118" y="21139"/>
                    <a:pt x="6027" y="21070"/>
                    <a:pt x="5958" y="21025"/>
                  </a:cubicBezTo>
                  <a:cubicBezTo>
                    <a:pt x="5707" y="20796"/>
                    <a:pt x="5456" y="20545"/>
                    <a:pt x="5228" y="20317"/>
                  </a:cubicBezTo>
                  <a:cubicBezTo>
                    <a:pt x="4589" y="19655"/>
                    <a:pt x="4178" y="19062"/>
                    <a:pt x="3721" y="18354"/>
                  </a:cubicBezTo>
                  <a:cubicBezTo>
                    <a:pt x="3151" y="17464"/>
                    <a:pt x="2649" y="16551"/>
                    <a:pt x="2238" y="15569"/>
                  </a:cubicBezTo>
                  <a:cubicBezTo>
                    <a:pt x="1918" y="14770"/>
                    <a:pt x="1690" y="14040"/>
                    <a:pt x="1576" y="13173"/>
                  </a:cubicBezTo>
                  <a:cubicBezTo>
                    <a:pt x="1507" y="12785"/>
                    <a:pt x="1484" y="12419"/>
                    <a:pt x="1484" y="12031"/>
                  </a:cubicBezTo>
                  <a:cubicBezTo>
                    <a:pt x="1484" y="11849"/>
                    <a:pt x="1484" y="11689"/>
                    <a:pt x="1507" y="11506"/>
                  </a:cubicBezTo>
                  <a:cubicBezTo>
                    <a:pt x="1507" y="11438"/>
                    <a:pt x="1507" y="11347"/>
                    <a:pt x="1507" y="11278"/>
                  </a:cubicBezTo>
                  <a:cubicBezTo>
                    <a:pt x="1530" y="11233"/>
                    <a:pt x="1530" y="11187"/>
                    <a:pt x="1530" y="11141"/>
                  </a:cubicBezTo>
                  <a:lnTo>
                    <a:pt x="1530" y="11141"/>
                  </a:lnTo>
                  <a:cubicBezTo>
                    <a:pt x="1524" y="11171"/>
                    <a:pt x="1521" y="11182"/>
                    <a:pt x="1521" y="11182"/>
                  </a:cubicBezTo>
                  <a:cubicBezTo>
                    <a:pt x="1519" y="11182"/>
                    <a:pt x="1536" y="11090"/>
                    <a:pt x="1553" y="11073"/>
                  </a:cubicBezTo>
                  <a:cubicBezTo>
                    <a:pt x="1644" y="10388"/>
                    <a:pt x="1850" y="9726"/>
                    <a:pt x="2146" y="9110"/>
                  </a:cubicBezTo>
                  <a:cubicBezTo>
                    <a:pt x="2169" y="9041"/>
                    <a:pt x="2192" y="8973"/>
                    <a:pt x="2215" y="8927"/>
                  </a:cubicBezTo>
                  <a:lnTo>
                    <a:pt x="2215" y="8927"/>
                  </a:lnTo>
                  <a:cubicBezTo>
                    <a:pt x="2215" y="8927"/>
                    <a:pt x="2221" y="8916"/>
                    <a:pt x="2238" y="8882"/>
                  </a:cubicBezTo>
                  <a:cubicBezTo>
                    <a:pt x="2261" y="8859"/>
                    <a:pt x="2283" y="8813"/>
                    <a:pt x="2306" y="8790"/>
                  </a:cubicBezTo>
                  <a:cubicBezTo>
                    <a:pt x="2375" y="8630"/>
                    <a:pt x="2466" y="8471"/>
                    <a:pt x="2557" y="8334"/>
                  </a:cubicBezTo>
                  <a:cubicBezTo>
                    <a:pt x="2740" y="8037"/>
                    <a:pt x="2945" y="7763"/>
                    <a:pt x="3174" y="7512"/>
                  </a:cubicBezTo>
                  <a:cubicBezTo>
                    <a:pt x="3288" y="7375"/>
                    <a:pt x="3379" y="7261"/>
                    <a:pt x="3493" y="7124"/>
                  </a:cubicBezTo>
                  <a:cubicBezTo>
                    <a:pt x="3562" y="7078"/>
                    <a:pt x="3607" y="7010"/>
                    <a:pt x="3676" y="6941"/>
                  </a:cubicBezTo>
                  <a:lnTo>
                    <a:pt x="3676" y="6941"/>
                  </a:lnTo>
                  <a:cubicBezTo>
                    <a:pt x="3654" y="6968"/>
                    <a:pt x="3647" y="6979"/>
                    <a:pt x="3648" y="6979"/>
                  </a:cubicBezTo>
                  <a:cubicBezTo>
                    <a:pt x="3653" y="6979"/>
                    <a:pt x="3755" y="6868"/>
                    <a:pt x="3790" y="6850"/>
                  </a:cubicBezTo>
                  <a:cubicBezTo>
                    <a:pt x="4041" y="6599"/>
                    <a:pt x="4292" y="6348"/>
                    <a:pt x="4566" y="6143"/>
                  </a:cubicBezTo>
                  <a:cubicBezTo>
                    <a:pt x="4863" y="5914"/>
                    <a:pt x="5159" y="5686"/>
                    <a:pt x="5456" y="5481"/>
                  </a:cubicBezTo>
                  <a:cubicBezTo>
                    <a:pt x="5593" y="5389"/>
                    <a:pt x="5730" y="5298"/>
                    <a:pt x="5867" y="5207"/>
                  </a:cubicBezTo>
                  <a:lnTo>
                    <a:pt x="5981" y="5138"/>
                  </a:lnTo>
                  <a:cubicBezTo>
                    <a:pt x="6072" y="5070"/>
                    <a:pt x="6164" y="5024"/>
                    <a:pt x="6255" y="4956"/>
                  </a:cubicBezTo>
                  <a:cubicBezTo>
                    <a:pt x="6917" y="4568"/>
                    <a:pt x="7602" y="4225"/>
                    <a:pt x="8286" y="3906"/>
                  </a:cubicBezTo>
                  <a:cubicBezTo>
                    <a:pt x="8629" y="3769"/>
                    <a:pt x="8971" y="3609"/>
                    <a:pt x="9314" y="3472"/>
                  </a:cubicBezTo>
                  <a:cubicBezTo>
                    <a:pt x="9473" y="3404"/>
                    <a:pt x="9656" y="3335"/>
                    <a:pt x="9816" y="3289"/>
                  </a:cubicBezTo>
                  <a:cubicBezTo>
                    <a:pt x="9907" y="3244"/>
                    <a:pt x="9998" y="3221"/>
                    <a:pt x="10090" y="3175"/>
                  </a:cubicBezTo>
                  <a:lnTo>
                    <a:pt x="10272" y="3107"/>
                  </a:lnTo>
                  <a:cubicBezTo>
                    <a:pt x="11642" y="2627"/>
                    <a:pt x="13034" y="2239"/>
                    <a:pt x="14449" y="1897"/>
                  </a:cubicBezTo>
                  <a:cubicBezTo>
                    <a:pt x="15066" y="1760"/>
                    <a:pt x="15705" y="1623"/>
                    <a:pt x="16344" y="1509"/>
                  </a:cubicBezTo>
                  <a:cubicBezTo>
                    <a:pt x="16618" y="1441"/>
                    <a:pt x="16914" y="1395"/>
                    <a:pt x="17188" y="1349"/>
                  </a:cubicBezTo>
                  <a:cubicBezTo>
                    <a:pt x="17325" y="1326"/>
                    <a:pt x="17439" y="1304"/>
                    <a:pt x="17576" y="1281"/>
                  </a:cubicBezTo>
                  <a:cubicBezTo>
                    <a:pt x="17600" y="1281"/>
                    <a:pt x="17617" y="1281"/>
                    <a:pt x="17632" y="1278"/>
                  </a:cubicBezTo>
                  <a:lnTo>
                    <a:pt x="17632" y="1278"/>
                  </a:lnTo>
                  <a:cubicBezTo>
                    <a:pt x="17628" y="1279"/>
                    <a:pt x="17625" y="1280"/>
                    <a:pt x="17622" y="1281"/>
                  </a:cubicBezTo>
                  <a:cubicBezTo>
                    <a:pt x="17595" y="1285"/>
                    <a:pt x="17585" y="1287"/>
                    <a:pt x="17587" y="1287"/>
                  </a:cubicBezTo>
                  <a:cubicBezTo>
                    <a:pt x="17593" y="1287"/>
                    <a:pt x="17704" y="1270"/>
                    <a:pt x="17703" y="1262"/>
                  </a:cubicBezTo>
                  <a:lnTo>
                    <a:pt x="17703" y="1262"/>
                  </a:lnTo>
                  <a:cubicBezTo>
                    <a:pt x="17683" y="1265"/>
                    <a:pt x="17663" y="1269"/>
                    <a:pt x="17643" y="1275"/>
                  </a:cubicBezTo>
                  <a:lnTo>
                    <a:pt x="17643" y="1275"/>
                  </a:lnTo>
                  <a:cubicBezTo>
                    <a:pt x="17652" y="1271"/>
                    <a:pt x="17660" y="1266"/>
                    <a:pt x="17668" y="1258"/>
                  </a:cubicBezTo>
                  <a:cubicBezTo>
                    <a:pt x="17692" y="1258"/>
                    <a:pt x="17702" y="1259"/>
                    <a:pt x="17703" y="1262"/>
                  </a:cubicBezTo>
                  <a:lnTo>
                    <a:pt x="17703" y="1262"/>
                  </a:lnTo>
                  <a:cubicBezTo>
                    <a:pt x="17744" y="1254"/>
                    <a:pt x="17786" y="1249"/>
                    <a:pt x="17827" y="1235"/>
                  </a:cubicBezTo>
                  <a:cubicBezTo>
                    <a:pt x="18512" y="1144"/>
                    <a:pt x="19220" y="1052"/>
                    <a:pt x="19905" y="961"/>
                  </a:cubicBezTo>
                  <a:cubicBezTo>
                    <a:pt x="19984" y="961"/>
                    <a:pt x="20082" y="961"/>
                    <a:pt x="20166" y="946"/>
                  </a:cubicBezTo>
                  <a:close/>
                  <a:moveTo>
                    <a:pt x="20189" y="0"/>
                  </a:moveTo>
                  <a:cubicBezTo>
                    <a:pt x="20169" y="0"/>
                    <a:pt x="20151" y="1"/>
                    <a:pt x="20133" y="3"/>
                  </a:cubicBezTo>
                  <a:cubicBezTo>
                    <a:pt x="19722" y="48"/>
                    <a:pt x="19334" y="94"/>
                    <a:pt x="18946" y="139"/>
                  </a:cubicBezTo>
                  <a:cubicBezTo>
                    <a:pt x="17873" y="276"/>
                    <a:pt x="16823" y="459"/>
                    <a:pt x="15773" y="664"/>
                  </a:cubicBezTo>
                  <a:cubicBezTo>
                    <a:pt x="14404" y="916"/>
                    <a:pt x="13034" y="1235"/>
                    <a:pt x="11687" y="1646"/>
                  </a:cubicBezTo>
                  <a:cubicBezTo>
                    <a:pt x="10181" y="2080"/>
                    <a:pt x="8674" y="2627"/>
                    <a:pt x="7259" y="3289"/>
                  </a:cubicBezTo>
                  <a:cubicBezTo>
                    <a:pt x="5867" y="3951"/>
                    <a:pt x="4497" y="4727"/>
                    <a:pt x="3333" y="5732"/>
                  </a:cubicBezTo>
                  <a:cubicBezTo>
                    <a:pt x="2238" y="6668"/>
                    <a:pt x="1279" y="7809"/>
                    <a:pt x="708" y="9133"/>
                  </a:cubicBezTo>
                  <a:cubicBezTo>
                    <a:pt x="115" y="10525"/>
                    <a:pt x="1" y="12054"/>
                    <a:pt x="252" y="13538"/>
                  </a:cubicBezTo>
                  <a:cubicBezTo>
                    <a:pt x="594" y="15524"/>
                    <a:pt x="1530" y="17373"/>
                    <a:pt x="2649" y="19039"/>
                  </a:cubicBezTo>
                  <a:cubicBezTo>
                    <a:pt x="3539" y="20363"/>
                    <a:pt x="4589" y="21527"/>
                    <a:pt x="5913" y="22394"/>
                  </a:cubicBezTo>
                  <a:cubicBezTo>
                    <a:pt x="7077" y="23170"/>
                    <a:pt x="8378" y="23650"/>
                    <a:pt x="9747" y="23901"/>
                  </a:cubicBezTo>
                  <a:cubicBezTo>
                    <a:pt x="10374" y="24003"/>
                    <a:pt x="11011" y="24051"/>
                    <a:pt x="11648" y="24051"/>
                  </a:cubicBezTo>
                  <a:cubicBezTo>
                    <a:pt x="12426" y="24051"/>
                    <a:pt x="13205" y="23980"/>
                    <a:pt x="13970" y="23855"/>
                  </a:cubicBezTo>
                  <a:cubicBezTo>
                    <a:pt x="15385" y="23627"/>
                    <a:pt x="16755" y="23170"/>
                    <a:pt x="18056" y="22600"/>
                  </a:cubicBezTo>
                  <a:cubicBezTo>
                    <a:pt x="19448" y="22006"/>
                    <a:pt x="20749" y="21230"/>
                    <a:pt x="21982" y="20385"/>
                  </a:cubicBezTo>
                  <a:cubicBezTo>
                    <a:pt x="23191" y="19541"/>
                    <a:pt x="24310" y="18605"/>
                    <a:pt x="25360" y="17555"/>
                  </a:cubicBezTo>
                  <a:cubicBezTo>
                    <a:pt x="26387" y="16528"/>
                    <a:pt x="27346" y="15432"/>
                    <a:pt x="28167" y="14223"/>
                  </a:cubicBezTo>
                  <a:cubicBezTo>
                    <a:pt x="28921" y="13150"/>
                    <a:pt x="29560" y="11986"/>
                    <a:pt x="30039" y="10753"/>
                  </a:cubicBezTo>
                  <a:cubicBezTo>
                    <a:pt x="30450" y="9658"/>
                    <a:pt x="30701" y="8494"/>
                    <a:pt x="30724" y="7329"/>
                  </a:cubicBezTo>
                  <a:cubicBezTo>
                    <a:pt x="30724" y="6302"/>
                    <a:pt x="30495" y="5230"/>
                    <a:pt x="29993" y="4317"/>
                  </a:cubicBezTo>
                  <a:cubicBezTo>
                    <a:pt x="29400" y="3267"/>
                    <a:pt x="28510" y="2445"/>
                    <a:pt x="27505" y="1829"/>
                  </a:cubicBezTo>
                  <a:cubicBezTo>
                    <a:pt x="26159" y="1030"/>
                    <a:pt x="24629" y="596"/>
                    <a:pt x="23100" y="322"/>
                  </a:cubicBezTo>
                  <a:cubicBezTo>
                    <a:pt x="22164" y="162"/>
                    <a:pt x="21251" y="71"/>
                    <a:pt x="20315" y="3"/>
                  </a:cubicBezTo>
                  <a:cubicBezTo>
                    <a:pt x="20297" y="3"/>
                    <a:pt x="20278" y="3"/>
                    <a:pt x="20259" y="3"/>
                  </a:cubicBezTo>
                  <a:lnTo>
                    <a:pt x="20259" y="3"/>
                  </a:lnTo>
                  <a:cubicBezTo>
                    <a:pt x="20235" y="1"/>
                    <a:pt x="20211" y="0"/>
                    <a:pt x="20189" y="0"/>
                  </a:cubicBezTo>
                  <a:close/>
                </a:path>
              </a:pathLst>
            </a:custGeom>
            <a:solidFill>
              <a:srgbClr val="EE875E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-302462" y="-649000"/>
            <a:ext cx="2031125" cy="2383496"/>
          </a:xfrm>
          <a:custGeom>
            <a:avLst/>
            <a:gdLst/>
            <a:ahLst/>
            <a:cxnLst/>
            <a:rect l="l" t="t" r="r" b="b"/>
            <a:pathLst>
              <a:path w="47318" h="55527" extrusionOk="0">
                <a:moveTo>
                  <a:pt x="38872" y="1"/>
                </a:moveTo>
                <a:cubicBezTo>
                  <a:pt x="37891" y="1"/>
                  <a:pt x="37069" y="11322"/>
                  <a:pt x="37754" y="13171"/>
                </a:cubicBezTo>
                <a:cubicBezTo>
                  <a:pt x="38416" y="14997"/>
                  <a:pt x="39854" y="23168"/>
                  <a:pt x="39351" y="28464"/>
                </a:cubicBezTo>
                <a:cubicBezTo>
                  <a:pt x="38849" y="33737"/>
                  <a:pt x="36567" y="37548"/>
                  <a:pt x="24835" y="43255"/>
                </a:cubicBezTo>
                <a:cubicBezTo>
                  <a:pt x="20916" y="45164"/>
                  <a:pt x="16851" y="45801"/>
                  <a:pt x="13172" y="45801"/>
                </a:cubicBezTo>
                <a:cubicBezTo>
                  <a:pt x="5813" y="45801"/>
                  <a:pt x="1" y="43255"/>
                  <a:pt x="1" y="43255"/>
                </a:cubicBezTo>
                <a:lnTo>
                  <a:pt x="1" y="52111"/>
                </a:lnTo>
                <a:cubicBezTo>
                  <a:pt x="1" y="52111"/>
                  <a:pt x="6255" y="54507"/>
                  <a:pt x="11596" y="55375"/>
                </a:cubicBezTo>
                <a:cubicBezTo>
                  <a:pt x="12237" y="55479"/>
                  <a:pt x="13035" y="55526"/>
                  <a:pt x="13947" y="55526"/>
                </a:cubicBezTo>
                <a:cubicBezTo>
                  <a:pt x="20664" y="55526"/>
                  <a:pt x="33572" y="52946"/>
                  <a:pt x="35722" y="51198"/>
                </a:cubicBezTo>
                <a:cubicBezTo>
                  <a:pt x="38165" y="49235"/>
                  <a:pt x="46404" y="40584"/>
                  <a:pt x="46861" y="34421"/>
                </a:cubicBezTo>
                <a:cubicBezTo>
                  <a:pt x="47318" y="28281"/>
                  <a:pt x="45651" y="21411"/>
                  <a:pt x="44190" y="18215"/>
                </a:cubicBezTo>
                <a:cubicBezTo>
                  <a:pt x="42730" y="15043"/>
                  <a:pt x="44190" y="1"/>
                  <a:pt x="44190" y="1"/>
                </a:cubicBezTo>
                <a:close/>
              </a:path>
            </a:pathLst>
          </a:custGeom>
          <a:solidFill>
            <a:srgbClr val="6EB0C2">
              <a:alpha val="35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1350450" y="1189250"/>
            <a:ext cx="6443100" cy="23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700">
                <a:latin typeface="Lora"/>
                <a:ea typeface="Lora"/>
                <a:cs typeface="Lora"/>
                <a:sym typeface="L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ubTitle" idx="1"/>
          </p:nvPr>
        </p:nvSpPr>
        <p:spPr>
          <a:xfrm>
            <a:off x="1428150" y="3487588"/>
            <a:ext cx="62877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ctor"/>
                <a:ea typeface="Actor"/>
                <a:cs typeface="Actor"/>
                <a:sym typeface="Acto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7"/>
          <p:cNvSpPr/>
          <p:nvPr/>
        </p:nvSpPr>
        <p:spPr>
          <a:xfrm rot="-10365562" flipH="1">
            <a:off x="4787562" y="2999166"/>
            <a:ext cx="5460547" cy="2780392"/>
          </a:xfrm>
          <a:custGeom>
            <a:avLst/>
            <a:gdLst/>
            <a:ahLst/>
            <a:cxnLst/>
            <a:rect l="l" t="t" r="r" b="b"/>
            <a:pathLst>
              <a:path w="122953" h="62605" extrusionOk="0">
                <a:moveTo>
                  <a:pt x="7639" y="1"/>
                </a:moveTo>
                <a:cubicBezTo>
                  <a:pt x="7639" y="1"/>
                  <a:pt x="1" y="17414"/>
                  <a:pt x="16949" y="17414"/>
                </a:cubicBezTo>
                <a:cubicBezTo>
                  <a:pt x="17432" y="17414"/>
                  <a:pt x="17935" y="17400"/>
                  <a:pt x="18459" y="17371"/>
                </a:cubicBezTo>
                <a:cubicBezTo>
                  <a:pt x="26564" y="16920"/>
                  <a:pt x="33698" y="15935"/>
                  <a:pt x="39678" y="15935"/>
                </a:cubicBezTo>
                <a:cubicBezTo>
                  <a:pt x="47625" y="15935"/>
                  <a:pt x="53536" y="17675"/>
                  <a:pt x="56988" y="24721"/>
                </a:cubicBezTo>
                <a:cubicBezTo>
                  <a:pt x="63014" y="37092"/>
                  <a:pt x="54956" y="56539"/>
                  <a:pt x="72326" y="56539"/>
                </a:cubicBezTo>
                <a:cubicBezTo>
                  <a:pt x="89510" y="56539"/>
                  <a:pt x="90697" y="35507"/>
                  <a:pt x="99704" y="35507"/>
                </a:cubicBezTo>
                <a:cubicBezTo>
                  <a:pt x="99813" y="35507"/>
                  <a:pt x="99924" y="35511"/>
                  <a:pt x="100036" y="35517"/>
                </a:cubicBezTo>
                <a:cubicBezTo>
                  <a:pt x="109215" y="36034"/>
                  <a:pt x="100544" y="62605"/>
                  <a:pt x="121994" y="62605"/>
                </a:cubicBezTo>
                <a:cubicBezTo>
                  <a:pt x="122307" y="62605"/>
                  <a:pt x="122627" y="62599"/>
                  <a:pt x="122953" y="62588"/>
                </a:cubicBezTo>
                <a:lnTo>
                  <a:pt x="122953" y="1"/>
                </a:lnTo>
                <a:close/>
              </a:path>
            </a:pathLst>
          </a:custGeom>
          <a:solidFill>
            <a:srgbClr val="F7C0B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7"/>
          <p:cNvSpPr/>
          <p:nvPr/>
        </p:nvSpPr>
        <p:spPr>
          <a:xfrm rot="-10522586" flipH="1">
            <a:off x="4827202" y="3822076"/>
            <a:ext cx="4439293" cy="2163932"/>
          </a:xfrm>
          <a:custGeom>
            <a:avLst/>
            <a:gdLst/>
            <a:ahLst/>
            <a:cxnLst/>
            <a:rect l="l" t="t" r="r" b="b"/>
            <a:pathLst>
              <a:path w="99957" h="48724" extrusionOk="0">
                <a:moveTo>
                  <a:pt x="6213" y="1"/>
                </a:moveTo>
                <a:cubicBezTo>
                  <a:pt x="6213" y="1"/>
                  <a:pt x="1" y="13547"/>
                  <a:pt x="13768" y="13547"/>
                </a:cubicBezTo>
                <a:cubicBezTo>
                  <a:pt x="14162" y="13547"/>
                  <a:pt x="14573" y="13536"/>
                  <a:pt x="15001" y="13513"/>
                </a:cubicBezTo>
                <a:cubicBezTo>
                  <a:pt x="21587" y="13161"/>
                  <a:pt x="27380" y="12398"/>
                  <a:pt x="32236" y="12398"/>
                </a:cubicBezTo>
                <a:cubicBezTo>
                  <a:pt x="38707" y="12398"/>
                  <a:pt x="43514" y="13753"/>
                  <a:pt x="46317" y="19242"/>
                </a:cubicBezTo>
                <a:cubicBezTo>
                  <a:pt x="51225" y="28875"/>
                  <a:pt x="44674" y="44008"/>
                  <a:pt x="58803" y="44008"/>
                </a:cubicBezTo>
                <a:cubicBezTo>
                  <a:pt x="72761" y="44008"/>
                  <a:pt x="73732" y="27635"/>
                  <a:pt x="81059" y="27635"/>
                </a:cubicBezTo>
                <a:cubicBezTo>
                  <a:pt x="81149" y="27635"/>
                  <a:pt x="81240" y="27637"/>
                  <a:pt x="81331" y="27642"/>
                </a:cubicBezTo>
                <a:cubicBezTo>
                  <a:pt x="88779" y="28047"/>
                  <a:pt x="81744" y="48723"/>
                  <a:pt x="99184" y="48723"/>
                </a:cubicBezTo>
                <a:cubicBezTo>
                  <a:pt x="99436" y="48723"/>
                  <a:pt x="99694" y="48719"/>
                  <a:pt x="99957" y="48710"/>
                </a:cubicBezTo>
                <a:lnTo>
                  <a:pt x="99957" y="1"/>
                </a:lnTo>
                <a:close/>
              </a:path>
            </a:pathLst>
          </a:custGeom>
          <a:solidFill>
            <a:srgbClr val="FFDF93">
              <a:alpha val="52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7"/>
          <p:cNvSpPr/>
          <p:nvPr/>
        </p:nvSpPr>
        <p:spPr>
          <a:xfrm rot="9756080" flipH="1">
            <a:off x="4283583" y="3152678"/>
            <a:ext cx="5716886" cy="2022166"/>
          </a:xfrm>
          <a:custGeom>
            <a:avLst/>
            <a:gdLst/>
            <a:ahLst/>
            <a:cxnLst/>
            <a:rect l="l" t="t" r="r" b="b"/>
            <a:pathLst>
              <a:path w="128724" h="45532" extrusionOk="0">
                <a:moveTo>
                  <a:pt x="589" y="1"/>
                </a:moveTo>
                <a:cubicBezTo>
                  <a:pt x="376" y="1"/>
                  <a:pt x="1" y="108"/>
                  <a:pt x="1" y="239"/>
                </a:cubicBezTo>
                <a:cubicBezTo>
                  <a:pt x="138" y="2316"/>
                  <a:pt x="549" y="4416"/>
                  <a:pt x="1097" y="6402"/>
                </a:cubicBezTo>
                <a:cubicBezTo>
                  <a:pt x="2146" y="10236"/>
                  <a:pt x="3881" y="14071"/>
                  <a:pt x="6803" y="16856"/>
                </a:cubicBezTo>
                <a:cubicBezTo>
                  <a:pt x="8401" y="18362"/>
                  <a:pt x="10318" y="19503"/>
                  <a:pt x="12464" y="20097"/>
                </a:cubicBezTo>
                <a:cubicBezTo>
                  <a:pt x="13819" y="20479"/>
                  <a:pt x="15208" y="20621"/>
                  <a:pt x="16604" y="20621"/>
                </a:cubicBezTo>
                <a:cubicBezTo>
                  <a:pt x="17795" y="20621"/>
                  <a:pt x="18992" y="20518"/>
                  <a:pt x="20178" y="20371"/>
                </a:cubicBezTo>
                <a:cubicBezTo>
                  <a:pt x="25999" y="19686"/>
                  <a:pt x="31660" y="18088"/>
                  <a:pt x="37366" y="16901"/>
                </a:cubicBezTo>
                <a:cubicBezTo>
                  <a:pt x="41196" y="16107"/>
                  <a:pt x="45197" y="15377"/>
                  <a:pt x="49164" y="15377"/>
                </a:cubicBezTo>
                <a:cubicBezTo>
                  <a:pt x="51013" y="15377"/>
                  <a:pt x="52854" y="15535"/>
                  <a:pt x="54668" y="15920"/>
                </a:cubicBezTo>
                <a:cubicBezTo>
                  <a:pt x="57270" y="16468"/>
                  <a:pt x="59735" y="17541"/>
                  <a:pt x="61857" y="19184"/>
                </a:cubicBezTo>
                <a:cubicBezTo>
                  <a:pt x="64437" y="21193"/>
                  <a:pt x="66126" y="23863"/>
                  <a:pt x="67678" y="26693"/>
                </a:cubicBezTo>
                <a:cubicBezTo>
                  <a:pt x="69458" y="29935"/>
                  <a:pt x="71330" y="33130"/>
                  <a:pt x="73476" y="36143"/>
                </a:cubicBezTo>
                <a:cubicBezTo>
                  <a:pt x="75073" y="38334"/>
                  <a:pt x="76831" y="40480"/>
                  <a:pt x="78931" y="42215"/>
                </a:cubicBezTo>
                <a:cubicBezTo>
                  <a:pt x="80643" y="43607"/>
                  <a:pt x="82606" y="44703"/>
                  <a:pt x="84751" y="45205"/>
                </a:cubicBezTo>
                <a:cubicBezTo>
                  <a:pt x="85713" y="45430"/>
                  <a:pt x="86694" y="45531"/>
                  <a:pt x="87674" y="45531"/>
                </a:cubicBezTo>
                <a:cubicBezTo>
                  <a:pt x="88880" y="45531"/>
                  <a:pt x="90085" y="45378"/>
                  <a:pt x="91256" y="45113"/>
                </a:cubicBezTo>
                <a:cubicBezTo>
                  <a:pt x="93950" y="44520"/>
                  <a:pt x="96506" y="43379"/>
                  <a:pt x="98926" y="42078"/>
                </a:cubicBezTo>
                <a:cubicBezTo>
                  <a:pt x="102121" y="40366"/>
                  <a:pt x="105089" y="38334"/>
                  <a:pt x="107965" y="36166"/>
                </a:cubicBezTo>
                <a:cubicBezTo>
                  <a:pt x="110042" y="34614"/>
                  <a:pt x="112119" y="32879"/>
                  <a:pt x="114538" y="31898"/>
                </a:cubicBezTo>
                <a:cubicBezTo>
                  <a:pt x="115736" y="31419"/>
                  <a:pt x="116980" y="31220"/>
                  <a:pt x="118234" y="31220"/>
                </a:cubicBezTo>
                <a:cubicBezTo>
                  <a:pt x="119609" y="31220"/>
                  <a:pt x="120995" y="31459"/>
                  <a:pt x="122345" y="31829"/>
                </a:cubicBezTo>
                <a:cubicBezTo>
                  <a:pt x="124262" y="32354"/>
                  <a:pt x="126134" y="33107"/>
                  <a:pt x="127960" y="33929"/>
                </a:cubicBezTo>
                <a:cubicBezTo>
                  <a:pt x="127987" y="33941"/>
                  <a:pt x="128020" y="33946"/>
                  <a:pt x="128058" y="33946"/>
                </a:cubicBezTo>
                <a:cubicBezTo>
                  <a:pt x="128304" y="33946"/>
                  <a:pt x="128724" y="33718"/>
                  <a:pt x="128644" y="33678"/>
                </a:cubicBezTo>
                <a:cubicBezTo>
                  <a:pt x="125609" y="32308"/>
                  <a:pt x="122322" y="30985"/>
                  <a:pt x="118944" y="30916"/>
                </a:cubicBezTo>
                <a:cubicBezTo>
                  <a:pt x="118829" y="30913"/>
                  <a:pt x="118714" y="30911"/>
                  <a:pt x="118600" y="30911"/>
                </a:cubicBezTo>
                <a:cubicBezTo>
                  <a:pt x="116443" y="30911"/>
                  <a:pt x="114394" y="31520"/>
                  <a:pt x="112530" y="32582"/>
                </a:cubicBezTo>
                <a:cubicBezTo>
                  <a:pt x="110156" y="33906"/>
                  <a:pt x="108056" y="35687"/>
                  <a:pt x="105865" y="37284"/>
                </a:cubicBezTo>
                <a:cubicBezTo>
                  <a:pt x="102897" y="39476"/>
                  <a:pt x="99748" y="41484"/>
                  <a:pt x="96415" y="43036"/>
                </a:cubicBezTo>
                <a:cubicBezTo>
                  <a:pt x="93742" y="44290"/>
                  <a:pt x="90878" y="45178"/>
                  <a:pt x="88029" y="45178"/>
                </a:cubicBezTo>
                <a:cubicBezTo>
                  <a:pt x="86158" y="45178"/>
                  <a:pt x="84292" y="44795"/>
                  <a:pt x="82492" y="43881"/>
                </a:cubicBezTo>
                <a:cubicBezTo>
                  <a:pt x="80323" y="42762"/>
                  <a:pt x="78497" y="41096"/>
                  <a:pt x="76877" y="39293"/>
                </a:cubicBezTo>
                <a:cubicBezTo>
                  <a:pt x="74685" y="36851"/>
                  <a:pt x="72859" y="34089"/>
                  <a:pt x="71147" y="31281"/>
                </a:cubicBezTo>
                <a:cubicBezTo>
                  <a:pt x="70120" y="29592"/>
                  <a:pt x="69139" y="27858"/>
                  <a:pt x="68180" y="26100"/>
                </a:cubicBezTo>
                <a:cubicBezTo>
                  <a:pt x="67404" y="24662"/>
                  <a:pt x="66605" y="23270"/>
                  <a:pt x="65578" y="21969"/>
                </a:cubicBezTo>
                <a:cubicBezTo>
                  <a:pt x="63866" y="19800"/>
                  <a:pt x="61698" y="18043"/>
                  <a:pt x="59187" y="16901"/>
                </a:cubicBezTo>
                <a:cubicBezTo>
                  <a:pt x="56222" y="15562"/>
                  <a:pt x="53004" y="15099"/>
                  <a:pt x="49767" y="15099"/>
                </a:cubicBezTo>
                <a:cubicBezTo>
                  <a:pt x="47596" y="15099"/>
                  <a:pt x="45417" y="15307"/>
                  <a:pt x="43301" y="15600"/>
                </a:cubicBezTo>
                <a:cubicBezTo>
                  <a:pt x="37343" y="16445"/>
                  <a:pt x="31568" y="18065"/>
                  <a:pt x="25679" y="19230"/>
                </a:cubicBezTo>
                <a:cubicBezTo>
                  <a:pt x="22998" y="19771"/>
                  <a:pt x="20153" y="20318"/>
                  <a:pt x="17363" y="20318"/>
                </a:cubicBezTo>
                <a:cubicBezTo>
                  <a:pt x="14855" y="20318"/>
                  <a:pt x="12393" y="19876"/>
                  <a:pt x="10135" y="18590"/>
                </a:cubicBezTo>
                <a:cubicBezTo>
                  <a:pt x="6438" y="16491"/>
                  <a:pt x="4087" y="12702"/>
                  <a:pt x="2649" y="8798"/>
                </a:cubicBezTo>
                <a:cubicBezTo>
                  <a:pt x="1667" y="6151"/>
                  <a:pt x="1028" y="3320"/>
                  <a:pt x="777" y="490"/>
                </a:cubicBezTo>
                <a:cubicBezTo>
                  <a:pt x="754" y="353"/>
                  <a:pt x="754" y="193"/>
                  <a:pt x="731" y="56"/>
                </a:cubicBezTo>
                <a:cubicBezTo>
                  <a:pt x="731" y="18"/>
                  <a:pt x="673" y="1"/>
                  <a:pt x="5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7"/>
          <p:cNvSpPr/>
          <p:nvPr/>
        </p:nvSpPr>
        <p:spPr>
          <a:xfrm flipH="1">
            <a:off x="5564347" y="0"/>
            <a:ext cx="3579658" cy="1464048"/>
          </a:xfrm>
          <a:custGeom>
            <a:avLst/>
            <a:gdLst/>
            <a:ahLst/>
            <a:cxnLst/>
            <a:rect l="l" t="t" r="r" b="b"/>
            <a:pathLst>
              <a:path w="68158" h="27876" extrusionOk="0">
                <a:moveTo>
                  <a:pt x="1" y="1"/>
                </a:moveTo>
                <a:lnTo>
                  <a:pt x="1" y="27688"/>
                </a:lnTo>
                <a:cubicBezTo>
                  <a:pt x="1" y="27688"/>
                  <a:pt x="1111" y="27875"/>
                  <a:pt x="2876" y="27875"/>
                </a:cubicBezTo>
                <a:cubicBezTo>
                  <a:pt x="6887" y="27875"/>
                  <a:pt x="14278" y="26907"/>
                  <a:pt x="19699" y="20566"/>
                </a:cubicBezTo>
                <a:cubicBezTo>
                  <a:pt x="24387" y="15083"/>
                  <a:pt x="29026" y="13016"/>
                  <a:pt x="33882" y="13016"/>
                </a:cubicBezTo>
                <a:cubicBezTo>
                  <a:pt x="37112" y="13016"/>
                  <a:pt x="40438" y="13931"/>
                  <a:pt x="43939" y="15362"/>
                </a:cubicBezTo>
                <a:cubicBezTo>
                  <a:pt x="45729" y="16098"/>
                  <a:pt x="47751" y="16465"/>
                  <a:pt x="49846" y="16465"/>
                </a:cubicBezTo>
                <a:cubicBezTo>
                  <a:pt x="58014" y="16465"/>
                  <a:pt x="67285" y="10900"/>
                  <a:pt x="68157" y="1"/>
                </a:cubicBezTo>
                <a:close/>
              </a:path>
            </a:pathLst>
          </a:custGeom>
          <a:solidFill>
            <a:srgbClr val="EE875E">
              <a:alpha val="2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7"/>
          <p:cNvSpPr/>
          <p:nvPr/>
        </p:nvSpPr>
        <p:spPr>
          <a:xfrm flipH="1">
            <a:off x="7315355" y="-344200"/>
            <a:ext cx="2031125" cy="2383496"/>
          </a:xfrm>
          <a:custGeom>
            <a:avLst/>
            <a:gdLst/>
            <a:ahLst/>
            <a:cxnLst/>
            <a:rect l="l" t="t" r="r" b="b"/>
            <a:pathLst>
              <a:path w="47318" h="55527" extrusionOk="0">
                <a:moveTo>
                  <a:pt x="38872" y="1"/>
                </a:moveTo>
                <a:cubicBezTo>
                  <a:pt x="37891" y="1"/>
                  <a:pt x="37069" y="11322"/>
                  <a:pt x="37754" y="13171"/>
                </a:cubicBezTo>
                <a:cubicBezTo>
                  <a:pt x="38416" y="14997"/>
                  <a:pt x="39854" y="23168"/>
                  <a:pt x="39351" y="28464"/>
                </a:cubicBezTo>
                <a:cubicBezTo>
                  <a:pt x="38849" y="33737"/>
                  <a:pt x="36567" y="37548"/>
                  <a:pt x="24835" y="43255"/>
                </a:cubicBezTo>
                <a:cubicBezTo>
                  <a:pt x="20916" y="45164"/>
                  <a:pt x="16851" y="45801"/>
                  <a:pt x="13172" y="45801"/>
                </a:cubicBezTo>
                <a:cubicBezTo>
                  <a:pt x="5813" y="45801"/>
                  <a:pt x="1" y="43255"/>
                  <a:pt x="1" y="43255"/>
                </a:cubicBezTo>
                <a:lnTo>
                  <a:pt x="1" y="52111"/>
                </a:lnTo>
                <a:cubicBezTo>
                  <a:pt x="1" y="52111"/>
                  <a:pt x="6255" y="54507"/>
                  <a:pt x="11596" y="55375"/>
                </a:cubicBezTo>
                <a:cubicBezTo>
                  <a:pt x="12237" y="55479"/>
                  <a:pt x="13035" y="55526"/>
                  <a:pt x="13947" y="55526"/>
                </a:cubicBezTo>
                <a:cubicBezTo>
                  <a:pt x="20664" y="55526"/>
                  <a:pt x="33572" y="52946"/>
                  <a:pt x="35722" y="51198"/>
                </a:cubicBezTo>
                <a:cubicBezTo>
                  <a:pt x="38165" y="49235"/>
                  <a:pt x="46404" y="40584"/>
                  <a:pt x="46861" y="34421"/>
                </a:cubicBezTo>
                <a:cubicBezTo>
                  <a:pt x="47318" y="28281"/>
                  <a:pt x="45651" y="21411"/>
                  <a:pt x="44190" y="18215"/>
                </a:cubicBezTo>
                <a:cubicBezTo>
                  <a:pt x="42730" y="15043"/>
                  <a:pt x="44190" y="1"/>
                  <a:pt x="44190" y="1"/>
                </a:cubicBezTo>
                <a:close/>
              </a:path>
            </a:pathLst>
          </a:custGeom>
          <a:solidFill>
            <a:srgbClr val="6EB0C2">
              <a:alpha val="35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7"/>
          <p:cNvSpPr/>
          <p:nvPr/>
        </p:nvSpPr>
        <p:spPr>
          <a:xfrm flipH="1">
            <a:off x="-2145383" y="-468347"/>
            <a:ext cx="5716955" cy="2022190"/>
          </a:xfrm>
          <a:custGeom>
            <a:avLst/>
            <a:gdLst/>
            <a:ahLst/>
            <a:cxnLst/>
            <a:rect l="l" t="t" r="r" b="b"/>
            <a:pathLst>
              <a:path w="128724" h="45532" extrusionOk="0">
                <a:moveTo>
                  <a:pt x="589" y="1"/>
                </a:moveTo>
                <a:cubicBezTo>
                  <a:pt x="376" y="1"/>
                  <a:pt x="1" y="108"/>
                  <a:pt x="1" y="239"/>
                </a:cubicBezTo>
                <a:cubicBezTo>
                  <a:pt x="138" y="2316"/>
                  <a:pt x="549" y="4416"/>
                  <a:pt x="1097" y="6402"/>
                </a:cubicBezTo>
                <a:cubicBezTo>
                  <a:pt x="2146" y="10236"/>
                  <a:pt x="3881" y="14071"/>
                  <a:pt x="6803" y="16856"/>
                </a:cubicBezTo>
                <a:cubicBezTo>
                  <a:pt x="8401" y="18362"/>
                  <a:pt x="10318" y="19503"/>
                  <a:pt x="12464" y="20097"/>
                </a:cubicBezTo>
                <a:cubicBezTo>
                  <a:pt x="13819" y="20479"/>
                  <a:pt x="15208" y="20621"/>
                  <a:pt x="16604" y="20621"/>
                </a:cubicBezTo>
                <a:cubicBezTo>
                  <a:pt x="17795" y="20621"/>
                  <a:pt x="18992" y="20518"/>
                  <a:pt x="20178" y="20371"/>
                </a:cubicBezTo>
                <a:cubicBezTo>
                  <a:pt x="25999" y="19686"/>
                  <a:pt x="31660" y="18088"/>
                  <a:pt x="37366" y="16901"/>
                </a:cubicBezTo>
                <a:cubicBezTo>
                  <a:pt x="41196" y="16107"/>
                  <a:pt x="45197" y="15377"/>
                  <a:pt x="49164" y="15377"/>
                </a:cubicBezTo>
                <a:cubicBezTo>
                  <a:pt x="51013" y="15377"/>
                  <a:pt x="52854" y="15535"/>
                  <a:pt x="54668" y="15920"/>
                </a:cubicBezTo>
                <a:cubicBezTo>
                  <a:pt x="57270" y="16468"/>
                  <a:pt x="59735" y="17541"/>
                  <a:pt x="61857" y="19184"/>
                </a:cubicBezTo>
                <a:cubicBezTo>
                  <a:pt x="64437" y="21193"/>
                  <a:pt x="66126" y="23863"/>
                  <a:pt x="67678" y="26693"/>
                </a:cubicBezTo>
                <a:cubicBezTo>
                  <a:pt x="69458" y="29935"/>
                  <a:pt x="71330" y="33130"/>
                  <a:pt x="73476" y="36143"/>
                </a:cubicBezTo>
                <a:cubicBezTo>
                  <a:pt x="75073" y="38334"/>
                  <a:pt x="76831" y="40480"/>
                  <a:pt x="78931" y="42215"/>
                </a:cubicBezTo>
                <a:cubicBezTo>
                  <a:pt x="80643" y="43607"/>
                  <a:pt x="82606" y="44703"/>
                  <a:pt x="84751" y="45205"/>
                </a:cubicBezTo>
                <a:cubicBezTo>
                  <a:pt x="85713" y="45430"/>
                  <a:pt x="86694" y="45531"/>
                  <a:pt x="87674" y="45531"/>
                </a:cubicBezTo>
                <a:cubicBezTo>
                  <a:pt x="88880" y="45531"/>
                  <a:pt x="90085" y="45378"/>
                  <a:pt x="91256" y="45113"/>
                </a:cubicBezTo>
                <a:cubicBezTo>
                  <a:pt x="93950" y="44520"/>
                  <a:pt x="96506" y="43379"/>
                  <a:pt x="98926" y="42078"/>
                </a:cubicBezTo>
                <a:cubicBezTo>
                  <a:pt x="102121" y="40366"/>
                  <a:pt x="105089" y="38334"/>
                  <a:pt x="107965" y="36166"/>
                </a:cubicBezTo>
                <a:cubicBezTo>
                  <a:pt x="110042" y="34614"/>
                  <a:pt x="112119" y="32879"/>
                  <a:pt x="114538" y="31898"/>
                </a:cubicBezTo>
                <a:cubicBezTo>
                  <a:pt x="115736" y="31419"/>
                  <a:pt x="116980" y="31220"/>
                  <a:pt x="118234" y="31220"/>
                </a:cubicBezTo>
                <a:cubicBezTo>
                  <a:pt x="119609" y="31220"/>
                  <a:pt x="120995" y="31459"/>
                  <a:pt x="122345" y="31829"/>
                </a:cubicBezTo>
                <a:cubicBezTo>
                  <a:pt x="124262" y="32354"/>
                  <a:pt x="126134" y="33107"/>
                  <a:pt x="127960" y="33929"/>
                </a:cubicBezTo>
                <a:cubicBezTo>
                  <a:pt x="127987" y="33941"/>
                  <a:pt x="128020" y="33946"/>
                  <a:pt x="128058" y="33946"/>
                </a:cubicBezTo>
                <a:cubicBezTo>
                  <a:pt x="128304" y="33946"/>
                  <a:pt x="128724" y="33718"/>
                  <a:pt x="128644" y="33678"/>
                </a:cubicBezTo>
                <a:cubicBezTo>
                  <a:pt x="125609" y="32308"/>
                  <a:pt x="122322" y="30985"/>
                  <a:pt x="118944" y="30916"/>
                </a:cubicBezTo>
                <a:cubicBezTo>
                  <a:pt x="118829" y="30913"/>
                  <a:pt x="118714" y="30911"/>
                  <a:pt x="118600" y="30911"/>
                </a:cubicBezTo>
                <a:cubicBezTo>
                  <a:pt x="116443" y="30911"/>
                  <a:pt x="114394" y="31520"/>
                  <a:pt x="112530" y="32582"/>
                </a:cubicBezTo>
                <a:cubicBezTo>
                  <a:pt x="110156" y="33906"/>
                  <a:pt x="108056" y="35687"/>
                  <a:pt x="105865" y="37284"/>
                </a:cubicBezTo>
                <a:cubicBezTo>
                  <a:pt x="102897" y="39476"/>
                  <a:pt x="99748" y="41484"/>
                  <a:pt x="96415" y="43036"/>
                </a:cubicBezTo>
                <a:cubicBezTo>
                  <a:pt x="93742" y="44290"/>
                  <a:pt x="90878" y="45178"/>
                  <a:pt x="88029" y="45178"/>
                </a:cubicBezTo>
                <a:cubicBezTo>
                  <a:pt x="86158" y="45178"/>
                  <a:pt x="84292" y="44795"/>
                  <a:pt x="82492" y="43881"/>
                </a:cubicBezTo>
                <a:cubicBezTo>
                  <a:pt x="80323" y="42762"/>
                  <a:pt x="78497" y="41096"/>
                  <a:pt x="76877" y="39293"/>
                </a:cubicBezTo>
                <a:cubicBezTo>
                  <a:pt x="74685" y="36851"/>
                  <a:pt x="72859" y="34089"/>
                  <a:pt x="71147" y="31281"/>
                </a:cubicBezTo>
                <a:cubicBezTo>
                  <a:pt x="70120" y="29592"/>
                  <a:pt x="69139" y="27858"/>
                  <a:pt x="68180" y="26100"/>
                </a:cubicBezTo>
                <a:cubicBezTo>
                  <a:pt x="67404" y="24662"/>
                  <a:pt x="66605" y="23270"/>
                  <a:pt x="65578" y="21969"/>
                </a:cubicBezTo>
                <a:cubicBezTo>
                  <a:pt x="63866" y="19800"/>
                  <a:pt x="61698" y="18043"/>
                  <a:pt x="59187" y="16901"/>
                </a:cubicBezTo>
                <a:cubicBezTo>
                  <a:pt x="56222" y="15562"/>
                  <a:pt x="53004" y="15099"/>
                  <a:pt x="49767" y="15099"/>
                </a:cubicBezTo>
                <a:cubicBezTo>
                  <a:pt x="47596" y="15099"/>
                  <a:pt x="45417" y="15307"/>
                  <a:pt x="43301" y="15600"/>
                </a:cubicBezTo>
                <a:cubicBezTo>
                  <a:pt x="37343" y="16445"/>
                  <a:pt x="31568" y="18065"/>
                  <a:pt x="25679" y="19230"/>
                </a:cubicBezTo>
                <a:cubicBezTo>
                  <a:pt x="22998" y="19771"/>
                  <a:pt x="20153" y="20318"/>
                  <a:pt x="17363" y="20318"/>
                </a:cubicBezTo>
                <a:cubicBezTo>
                  <a:pt x="14855" y="20318"/>
                  <a:pt x="12393" y="19876"/>
                  <a:pt x="10135" y="18590"/>
                </a:cubicBezTo>
                <a:cubicBezTo>
                  <a:pt x="6438" y="16491"/>
                  <a:pt x="4087" y="12702"/>
                  <a:pt x="2649" y="8798"/>
                </a:cubicBezTo>
                <a:cubicBezTo>
                  <a:pt x="1667" y="6151"/>
                  <a:pt x="1028" y="3320"/>
                  <a:pt x="777" y="490"/>
                </a:cubicBezTo>
                <a:cubicBezTo>
                  <a:pt x="754" y="353"/>
                  <a:pt x="754" y="193"/>
                  <a:pt x="731" y="56"/>
                </a:cubicBezTo>
                <a:cubicBezTo>
                  <a:pt x="731" y="18"/>
                  <a:pt x="673" y="1"/>
                  <a:pt x="5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" name="Google Shape;419;p27"/>
          <p:cNvGrpSpPr/>
          <p:nvPr/>
        </p:nvGrpSpPr>
        <p:grpSpPr>
          <a:xfrm flipH="1">
            <a:off x="7256603" y="-100441"/>
            <a:ext cx="1428545" cy="1032389"/>
            <a:chOff x="-16355" y="229484"/>
            <a:chExt cx="1428545" cy="1032389"/>
          </a:xfrm>
        </p:grpSpPr>
        <p:sp>
          <p:nvSpPr>
            <p:cNvPr id="420" name="Google Shape;420;p27"/>
            <p:cNvSpPr/>
            <p:nvPr/>
          </p:nvSpPr>
          <p:spPr>
            <a:xfrm>
              <a:off x="-16355" y="326925"/>
              <a:ext cx="1387980" cy="799264"/>
            </a:xfrm>
            <a:custGeom>
              <a:avLst/>
              <a:gdLst/>
              <a:ahLst/>
              <a:cxnLst/>
              <a:rect l="l" t="t" r="r" b="b"/>
              <a:pathLst>
                <a:path w="32335" h="18620" extrusionOk="0">
                  <a:moveTo>
                    <a:pt x="21959" y="0"/>
                  </a:moveTo>
                  <a:cubicBezTo>
                    <a:pt x="20930" y="0"/>
                    <a:pt x="19725" y="183"/>
                    <a:pt x="18329" y="586"/>
                  </a:cubicBezTo>
                  <a:cubicBezTo>
                    <a:pt x="18329" y="586"/>
                    <a:pt x="0" y="8734"/>
                    <a:pt x="11482" y="17134"/>
                  </a:cubicBezTo>
                  <a:cubicBezTo>
                    <a:pt x="12902" y="18171"/>
                    <a:pt x="14347" y="18619"/>
                    <a:pt x="15754" y="18619"/>
                  </a:cubicBezTo>
                  <a:cubicBezTo>
                    <a:pt x="24820" y="18619"/>
                    <a:pt x="32335" y="0"/>
                    <a:pt x="21959" y="0"/>
                  </a:cubicBezTo>
                  <a:close/>
                </a:path>
              </a:pathLst>
            </a:custGeom>
            <a:solidFill>
              <a:srgbClr val="EE875E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169813" y="247084"/>
              <a:ext cx="1132662" cy="981008"/>
            </a:xfrm>
            <a:custGeom>
              <a:avLst/>
              <a:gdLst/>
              <a:ahLst/>
              <a:cxnLst/>
              <a:rect l="l" t="t" r="r" b="b"/>
              <a:pathLst>
                <a:path w="26387" h="22854" extrusionOk="0">
                  <a:moveTo>
                    <a:pt x="13753" y="1740"/>
                  </a:moveTo>
                  <a:cubicBezTo>
                    <a:pt x="13748" y="1742"/>
                    <a:pt x="13742" y="1744"/>
                    <a:pt x="13737" y="1746"/>
                  </a:cubicBezTo>
                  <a:lnTo>
                    <a:pt x="13737" y="1746"/>
                  </a:lnTo>
                  <a:cubicBezTo>
                    <a:pt x="13742" y="1743"/>
                    <a:pt x="13748" y="1741"/>
                    <a:pt x="13753" y="1740"/>
                  </a:cubicBezTo>
                  <a:close/>
                  <a:moveTo>
                    <a:pt x="25121" y="5839"/>
                  </a:moveTo>
                  <a:lnTo>
                    <a:pt x="25121" y="5839"/>
                  </a:lnTo>
                  <a:cubicBezTo>
                    <a:pt x="25120" y="5839"/>
                    <a:pt x="25124" y="5869"/>
                    <a:pt x="25128" y="5873"/>
                  </a:cubicBezTo>
                  <a:lnTo>
                    <a:pt x="25128" y="5873"/>
                  </a:lnTo>
                  <a:cubicBezTo>
                    <a:pt x="25123" y="5848"/>
                    <a:pt x="25121" y="5839"/>
                    <a:pt x="25121" y="5839"/>
                  </a:cubicBezTo>
                  <a:close/>
                  <a:moveTo>
                    <a:pt x="8908" y="21795"/>
                  </a:moveTo>
                  <a:cubicBezTo>
                    <a:pt x="8912" y="21796"/>
                    <a:pt x="8924" y="21799"/>
                    <a:pt x="8937" y="21801"/>
                  </a:cubicBezTo>
                  <a:lnTo>
                    <a:pt x="8937" y="21801"/>
                  </a:lnTo>
                  <a:cubicBezTo>
                    <a:pt x="8926" y="21800"/>
                    <a:pt x="8917" y="21798"/>
                    <a:pt x="8908" y="21795"/>
                  </a:cubicBezTo>
                  <a:close/>
                  <a:moveTo>
                    <a:pt x="18740" y="848"/>
                  </a:moveTo>
                  <a:cubicBezTo>
                    <a:pt x="18900" y="848"/>
                    <a:pt x="19082" y="871"/>
                    <a:pt x="19265" y="871"/>
                  </a:cubicBezTo>
                  <a:cubicBezTo>
                    <a:pt x="19584" y="894"/>
                    <a:pt x="19927" y="939"/>
                    <a:pt x="20269" y="985"/>
                  </a:cubicBezTo>
                  <a:cubicBezTo>
                    <a:pt x="20406" y="1008"/>
                    <a:pt x="20566" y="1031"/>
                    <a:pt x="20726" y="1053"/>
                  </a:cubicBezTo>
                  <a:cubicBezTo>
                    <a:pt x="20794" y="1076"/>
                    <a:pt x="20863" y="1099"/>
                    <a:pt x="20931" y="1099"/>
                  </a:cubicBezTo>
                  <a:cubicBezTo>
                    <a:pt x="20969" y="1112"/>
                    <a:pt x="20977" y="1116"/>
                    <a:pt x="20972" y="1116"/>
                  </a:cubicBezTo>
                  <a:cubicBezTo>
                    <a:pt x="20963" y="1116"/>
                    <a:pt x="20918" y="1105"/>
                    <a:pt x="20904" y="1105"/>
                  </a:cubicBezTo>
                  <a:cubicBezTo>
                    <a:pt x="20896" y="1105"/>
                    <a:pt x="20899" y="1109"/>
                    <a:pt x="20931" y="1122"/>
                  </a:cubicBezTo>
                  <a:cubicBezTo>
                    <a:pt x="20977" y="1122"/>
                    <a:pt x="21022" y="1145"/>
                    <a:pt x="21068" y="1145"/>
                  </a:cubicBezTo>
                  <a:cubicBezTo>
                    <a:pt x="21342" y="1213"/>
                    <a:pt x="21593" y="1304"/>
                    <a:pt x="21867" y="1396"/>
                  </a:cubicBezTo>
                  <a:cubicBezTo>
                    <a:pt x="21981" y="1441"/>
                    <a:pt x="22095" y="1487"/>
                    <a:pt x="22209" y="1533"/>
                  </a:cubicBezTo>
                  <a:cubicBezTo>
                    <a:pt x="22278" y="1556"/>
                    <a:pt x="22323" y="1601"/>
                    <a:pt x="22392" y="1624"/>
                  </a:cubicBezTo>
                  <a:cubicBezTo>
                    <a:pt x="22401" y="1624"/>
                    <a:pt x="22411" y="1628"/>
                    <a:pt x="22422" y="1634"/>
                  </a:cubicBezTo>
                  <a:lnTo>
                    <a:pt x="22422" y="1634"/>
                  </a:lnTo>
                  <a:cubicBezTo>
                    <a:pt x="22420" y="1634"/>
                    <a:pt x="22419" y="1633"/>
                    <a:pt x="22419" y="1633"/>
                  </a:cubicBezTo>
                  <a:cubicBezTo>
                    <a:pt x="22414" y="1633"/>
                    <a:pt x="22429" y="1643"/>
                    <a:pt x="22483" y="1670"/>
                  </a:cubicBezTo>
                  <a:cubicBezTo>
                    <a:pt x="22456" y="1656"/>
                    <a:pt x="22437" y="1643"/>
                    <a:pt x="22422" y="1634"/>
                  </a:cubicBezTo>
                  <a:lnTo>
                    <a:pt x="22422" y="1634"/>
                  </a:lnTo>
                  <a:cubicBezTo>
                    <a:pt x="22435" y="1638"/>
                    <a:pt x="22481" y="1657"/>
                    <a:pt x="22506" y="1670"/>
                  </a:cubicBezTo>
                  <a:cubicBezTo>
                    <a:pt x="22711" y="1784"/>
                    <a:pt x="22917" y="1898"/>
                    <a:pt x="23099" y="2035"/>
                  </a:cubicBezTo>
                  <a:cubicBezTo>
                    <a:pt x="23305" y="2172"/>
                    <a:pt x="23487" y="2332"/>
                    <a:pt x="23647" y="2491"/>
                  </a:cubicBezTo>
                  <a:cubicBezTo>
                    <a:pt x="23621" y="2459"/>
                    <a:pt x="23614" y="2446"/>
                    <a:pt x="23617" y="2446"/>
                  </a:cubicBezTo>
                  <a:cubicBezTo>
                    <a:pt x="23625" y="2446"/>
                    <a:pt x="23699" y="2521"/>
                    <a:pt x="23716" y="2537"/>
                  </a:cubicBezTo>
                  <a:cubicBezTo>
                    <a:pt x="23739" y="2583"/>
                    <a:pt x="23784" y="2628"/>
                    <a:pt x="23830" y="2651"/>
                  </a:cubicBezTo>
                  <a:cubicBezTo>
                    <a:pt x="23898" y="2742"/>
                    <a:pt x="23990" y="2834"/>
                    <a:pt x="24058" y="2925"/>
                  </a:cubicBezTo>
                  <a:cubicBezTo>
                    <a:pt x="24195" y="3085"/>
                    <a:pt x="24309" y="3267"/>
                    <a:pt x="24423" y="3450"/>
                  </a:cubicBezTo>
                  <a:cubicBezTo>
                    <a:pt x="24469" y="3541"/>
                    <a:pt x="24515" y="3633"/>
                    <a:pt x="24583" y="3724"/>
                  </a:cubicBezTo>
                  <a:cubicBezTo>
                    <a:pt x="24595" y="3754"/>
                    <a:pt x="24598" y="3764"/>
                    <a:pt x="24596" y="3764"/>
                  </a:cubicBezTo>
                  <a:cubicBezTo>
                    <a:pt x="24593" y="3764"/>
                    <a:pt x="24580" y="3739"/>
                    <a:pt x="24579" y="3739"/>
                  </a:cubicBezTo>
                  <a:lnTo>
                    <a:pt x="24579" y="3739"/>
                  </a:lnTo>
                  <a:cubicBezTo>
                    <a:pt x="24579" y="3739"/>
                    <a:pt x="24585" y="3751"/>
                    <a:pt x="24606" y="3792"/>
                  </a:cubicBezTo>
                  <a:cubicBezTo>
                    <a:pt x="24629" y="3861"/>
                    <a:pt x="24652" y="3907"/>
                    <a:pt x="24674" y="3975"/>
                  </a:cubicBezTo>
                  <a:cubicBezTo>
                    <a:pt x="24857" y="4386"/>
                    <a:pt x="24971" y="4820"/>
                    <a:pt x="25040" y="5253"/>
                  </a:cubicBezTo>
                  <a:cubicBezTo>
                    <a:pt x="25062" y="5367"/>
                    <a:pt x="25085" y="5481"/>
                    <a:pt x="25108" y="5596"/>
                  </a:cubicBezTo>
                  <a:cubicBezTo>
                    <a:pt x="25108" y="5664"/>
                    <a:pt x="25108" y="5710"/>
                    <a:pt x="25108" y="5778"/>
                  </a:cubicBezTo>
                  <a:cubicBezTo>
                    <a:pt x="25108" y="5801"/>
                    <a:pt x="25131" y="5824"/>
                    <a:pt x="25131" y="5847"/>
                  </a:cubicBezTo>
                  <a:cubicBezTo>
                    <a:pt x="25131" y="5867"/>
                    <a:pt x="25130" y="5873"/>
                    <a:pt x="25128" y="5873"/>
                  </a:cubicBezTo>
                  <a:cubicBezTo>
                    <a:pt x="25128" y="5873"/>
                    <a:pt x="25128" y="5873"/>
                    <a:pt x="25128" y="5873"/>
                  </a:cubicBezTo>
                  <a:lnTo>
                    <a:pt x="25128" y="5873"/>
                  </a:lnTo>
                  <a:cubicBezTo>
                    <a:pt x="25129" y="5879"/>
                    <a:pt x="25130" y="5885"/>
                    <a:pt x="25131" y="5892"/>
                  </a:cubicBezTo>
                  <a:cubicBezTo>
                    <a:pt x="25131" y="6121"/>
                    <a:pt x="25131" y="6349"/>
                    <a:pt x="25131" y="6600"/>
                  </a:cubicBezTo>
                  <a:cubicBezTo>
                    <a:pt x="25131" y="7125"/>
                    <a:pt x="25062" y="7627"/>
                    <a:pt x="24971" y="8152"/>
                  </a:cubicBezTo>
                  <a:cubicBezTo>
                    <a:pt x="24925" y="8403"/>
                    <a:pt x="24857" y="8654"/>
                    <a:pt x="24789" y="8905"/>
                  </a:cubicBezTo>
                  <a:cubicBezTo>
                    <a:pt x="24766" y="9042"/>
                    <a:pt x="24720" y="9179"/>
                    <a:pt x="24697" y="9316"/>
                  </a:cubicBezTo>
                  <a:cubicBezTo>
                    <a:pt x="24681" y="9332"/>
                    <a:pt x="24677" y="9348"/>
                    <a:pt x="24667" y="9371"/>
                  </a:cubicBezTo>
                  <a:lnTo>
                    <a:pt x="24667" y="9371"/>
                  </a:lnTo>
                  <a:cubicBezTo>
                    <a:pt x="24670" y="9363"/>
                    <a:pt x="24672" y="9357"/>
                    <a:pt x="24672" y="9357"/>
                  </a:cubicBezTo>
                  <a:lnTo>
                    <a:pt x="24672" y="9357"/>
                  </a:lnTo>
                  <a:cubicBezTo>
                    <a:pt x="24672" y="9357"/>
                    <a:pt x="24666" y="9371"/>
                    <a:pt x="24652" y="9407"/>
                  </a:cubicBezTo>
                  <a:cubicBezTo>
                    <a:pt x="24659" y="9393"/>
                    <a:pt x="24663" y="9382"/>
                    <a:pt x="24667" y="9371"/>
                  </a:cubicBezTo>
                  <a:lnTo>
                    <a:pt x="24667" y="9371"/>
                  </a:lnTo>
                  <a:cubicBezTo>
                    <a:pt x="24661" y="9389"/>
                    <a:pt x="24652" y="9420"/>
                    <a:pt x="24652" y="9430"/>
                  </a:cubicBezTo>
                  <a:cubicBezTo>
                    <a:pt x="24629" y="9499"/>
                    <a:pt x="24606" y="9567"/>
                    <a:pt x="24583" y="9658"/>
                  </a:cubicBezTo>
                  <a:cubicBezTo>
                    <a:pt x="24218" y="10777"/>
                    <a:pt x="23739" y="11850"/>
                    <a:pt x="23145" y="12900"/>
                  </a:cubicBezTo>
                  <a:cubicBezTo>
                    <a:pt x="22985" y="13174"/>
                    <a:pt x="22826" y="13447"/>
                    <a:pt x="22666" y="13699"/>
                  </a:cubicBezTo>
                  <a:cubicBezTo>
                    <a:pt x="22574" y="13835"/>
                    <a:pt x="22506" y="13972"/>
                    <a:pt x="22415" y="14087"/>
                  </a:cubicBezTo>
                  <a:cubicBezTo>
                    <a:pt x="22414" y="14088"/>
                    <a:pt x="22413" y="14089"/>
                    <a:pt x="22413" y="14090"/>
                  </a:cubicBezTo>
                  <a:lnTo>
                    <a:pt x="22413" y="14090"/>
                  </a:lnTo>
                  <a:cubicBezTo>
                    <a:pt x="22408" y="14094"/>
                    <a:pt x="22401" y="14100"/>
                    <a:pt x="22392" y="14109"/>
                  </a:cubicBezTo>
                  <a:cubicBezTo>
                    <a:pt x="22369" y="14155"/>
                    <a:pt x="22346" y="14178"/>
                    <a:pt x="22346" y="14224"/>
                  </a:cubicBezTo>
                  <a:cubicBezTo>
                    <a:pt x="22278" y="14292"/>
                    <a:pt x="22232" y="14360"/>
                    <a:pt x="22186" y="14452"/>
                  </a:cubicBezTo>
                  <a:cubicBezTo>
                    <a:pt x="21821" y="14954"/>
                    <a:pt x="21433" y="15479"/>
                    <a:pt x="21045" y="15958"/>
                  </a:cubicBezTo>
                  <a:cubicBezTo>
                    <a:pt x="20634" y="16460"/>
                    <a:pt x="20201" y="16940"/>
                    <a:pt x="19744" y="17396"/>
                  </a:cubicBezTo>
                  <a:cubicBezTo>
                    <a:pt x="19516" y="17624"/>
                    <a:pt x="19288" y="17853"/>
                    <a:pt x="19059" y="18081"/>
                  </a:cubicBezTo>
                  <a:cubicBezTo>
                    <a:pt x="19079" y="18061"/>
                    <a:pt x="19087" y="18053"/>
                    <a:pt x="19087" y="18053"/>
                  </a:cubicBezTo>
                  <a:lnTo>
                    <a:pt x="19087" y="18053"/>
                  </a:lnTo>
                  <a:cubicBezTo>
                    <a:pt x="19086" y="18053"/>
                    <a:pt x="18981" y="18154"/>
                    <a:pt x="18945" y="18172"/>
                  </a:cubicBezTo>
                  <a:cubicBezTo>
                    <a:pt x="18900" y="18218"/>
                    <a:pt x="18831" y="18286"/>
                    <a:pt x="18785" y="18332"/>
                  </a:cubicBezTo>
                  <a:cubicBezTo>
                    <a:pt x="18671" y="18423"/>
                    <a:pt x="18534" y="18538"/>
                    <a:pt x="18420" y="18629"/>
                  </a:cubicBezTo>
                  <a:cubicBezTo>
                    <a:pt x="17941" y="19040"/>
                    <a:pt x="17439" y="19451"/>
                    <a:pt x="16891" y="19793"/>
                  </a:cubicBezTo>
                  <a:cubicBezTo>
                    <a:pt x="16663" y="19975"/>
                    <a:pt x="16389" y="20135"/>
                    <a:pt x="16138" y="20295"/>
                  </a:cubicBezTo>
                  <a:cubicBezTo>
                    <a:pt x="16115" y="20318"/>
                    <a:pt x="16069" y="20341"/>
                    <a:pt x="16046" y="20341"/>
                  </a:cubicBezTo>
                  <a:cubicBezTo>
                    <a:pt x="15978" y="20386"/>
                    <a:pt x="15909" y="20432"/>
                    <a:pt x="15841" y="20455"/>
                  </a:cubicBezTo>
                  <a:cubicBezTo>
                    <a:pt x="15704" y="20546"/>
                    <a:pt x="15567" y="20615"/>
                    <a:pt x="15430" y="20683"/>
                  </a:cubicBezTo>
                  <a:cubicBezTo>
                    <a:pt x="15179" y="20820"/>
                    <a:pt x="14905" y="20957"/>
                    <a:pt x="14631" y="21071"/>
                  </a:cubicBezTo>
                  <a:cubicBezTo>
                    <a:pt x="14517" y="21140"/>
                    <a:pt x="14380" y="21185"/>
                    <a:pt x="14243" y="21254"/>
                  </a:cubicBezTo>
                  <a:cubicBezTo>
                    <a:pt x="14175" y="21277"/>
                    <a:pt x="14106" y="21299"/>
                    <a:pt x="14038" y="21322"/>
                  </a:cubicBezTo>
                  <a:cubicBezTo>
                    <a:pt x="14005" y="21339"/>
                    <a:pt x="13853" y="21403"/>
                    <a:pt x="13848" y="21403"/>
                  </a:cubicBezTo>
                  <a:cubicBezTo>
                    <a:pt x="13846" y="21403"/>
                    <a:pt x="13867" y="21393"/>
                    <a:pt x="13924" y="21368"/>
                  </a:cubicBezTo>
                  <a:lnTo>
                    <a:pt x="13924" y="21368"/>
                  </a:lnTo>
                  <a:cubicBezTo>
                    <a:pt x="13376" y="21573"/>
                    <a:pt x="12828" y="21733"/>
                    <a:pt x="12257" y="21847"/>
                  </a:cubicBezTo>
                  <a:cubicBezTo>
                    <a:pt x="12209" y="21847"/>
                    <a:pt x="12161" y="21859"/>
                    <a:pt x="12112" y="21865"/>
                  </a:cubicBezTo>
                  <a:lnTo>
                    <a:pt x="12112" y="21865"/>
                  </a:lnTo>
                  <a:cubicBezTo>
                    <a:pt x="12112" y="21865"/>
                    <a:pt x="12112" y="21865"/>
                    <a:pt x="12111" y="21865"/>
                  </a:cubicBezTo>
                  <a:cubicBezTo>
                    <a:pt x="12107" y="21865"/>
                    <a:pt x="12099" y="21866"/>
                    <a:pt x="12084" y="21869"/>
                  </a:cubicBezTo>
                  <a:lnTo>
                    <a:pt x="12084" y="21869"/>
                  </a:lnTo>
                  <a:cubicBezTo>
                    <a:pt x="12073" y="21869"/>
                    <a:pt x="12063" y="21870"/>
                    <a:pt x="12052" y="21870"/>
                  </a:cubicBezTo>
                  <a:cubicBezTo>
                    <a:pt x="12036" y="21876"/>
                    <a:pt x="12028" y="21880"/>
                    <a:pt x="12025" y="21883"/>
                  </a:cubicBezTo>
                  <a:lnTo>
                    <a:pt x="12025" y="21883"/>
                  </a:lnTo>
                  <a:cubicBezTo>
                    <a:pt x="12009" y="21888"/>
                    <a:pt x="11994" y="21893"/>
                    <a:pt x="11984" y="21893"/>
                  </a:cubicBezTo>
                  <a:cubicBezTo>
                    <a:pt x="11847" y="21916"/>
                    <a:pt x="11687" y="21938"/>
                    <a:pt x="11550" y="21938"/>
                  </a:cubicBezTo>
                  <a:cubicBezTo>
                    <a:pt x="11253" y="21984"/>
                    <a:pt x="10979" y="21984"/>
                    <a:pt x="10682" y="22007"/>
                  </a:cubicBezTo>
                  <a:lnTo>
                    <a:pt x="10523" y="22007"/>
                  </a:lnTo>
                  <a:cubicBezTo>
                    <a:pt x="10517" y="22006"/>
                    <a:pt x="10512" y="22005"/>
                    <a:pt x="10508" y="22005"/>
                  </a:cubicBezTo>
                  <a:lnTo>
                    <a:pt x="10508" y="22005"/>
                  </a:lnTo>
                  <a:cubicBezTo>
                    <a:pt x="10513" y="22006"/>
                    <a:pt x="10518" y="22007"/>
                    <a:pt x="10523" y="22007"/>
                  </a:cubicBezTo>
                  <a:lnTo>
                    <a:pt x="10477" y="22007"/>
                  </a:lnTo>
                  <a:cubicBezTo>
                    <a:pt x="10462" y="22007"/>
                    <a:pt x="10416" y="21997"/>
                    <a:pt x="10435" y="21997"/>
                  </a:cubicBezTo>
                  <a:cubicBezTo>
                    <a:pt x="10443" y="21997"/>
                    <a:pt x="10465" y="21999"/>
                    <a:pt x="10508" y="22005"/>
                  </a:cubicBezTo>
                  <a:lnTo>
                    <a:pt x="10508" y="22005"/>
                  </a:lnTo>
                  <a:cubicBezTo>
                    <a:pt x="10484" y="21999"/>
                    <a:pt x="10450" y="21984"/>
                    <a:pt x="10431" y="21984"/>
                  </a:cubicBezTo>
                  <a:cubicBezTo>
                    <a:pt x="10272" y="21984"/>
                    <a:pt x="10135" y="21984"/>
                    <a:pt x="9998" y="21961"/>
                  </a:cubicBezTo>
                  <a:cubicBezTo>
                    <a:pt x="9701" y="21938"/>
                    <a:pt x="9427" y="21893"/>
                    <a:pt x="9130" y="21847"/>
                  </a:cubicBezTo>
                  <a:cubicBezTo>
                    <a:pt x="9065" y="21826"/>
                    <a:pt x="9021" y="21824"/>
                    <a:pt x="8958" y="21805"/>
                  </a:cubicBezTo>
                  <a:lnTo>
                    <a:pt x="8958" y="21805"/>
                  </a:lnTo>
                  <a:cubicBezTo>
                    <a:pt x="8969" y="21807"/>
                    <a:pt x="8977" y="21808"/>
                    <a:pt x="8978" y="21808"/>
                  </a:cubicBezTo>
                  <a:cubicBezTo>
                    <a:pt x="8980" y="21808"/>
                    <a:pt x="8972" y="21806"/>
                    <a:pt x="8948" y="21802"/>
                  </a:cubicBezTo>
                  <a:lnTo>
                    <a:pt x="8948" y="21802"/>
                  </a:lnTo>
                  <a:cubicBezTo>
                    <a:pt x="8948" y="21802"/>
                    <a:pt x="8948" y="21802"/>
                    <a:pt x="8948" y="21802"/>
                  </a:cubicBezTo>
                  <a:cubicBezTo>
                    <a:pt x="8919" y="21797"/>
                    <a:pt x="8907" y="21795"/>
                    <a:pt x="8906" y="21795"/>
                  </a:cubicBezTo>
                  <a:cubicBezTo>
                    <a:pt x="8906" y="21795"/>
                    <a:pt x="8906" y="21795"/>
                    <a:pt x="8906" y="21795"/>
                  </a:cubicBezTo>
                  <a:lnTo>
                    <a:pt x="8906" y="21795"/>
                  </a:lnTo>
                  <a:cubicBezTo>
                    <a:pt x="8883" y="21788"/>
                    <a:pt x="8863" y="21779"/>
                    <a:pt x="8834" y="21779"/>
                  </a:cubicBezTo>
                  <a:cubicBezTo>
                    <a:pt x="8697" y="21733"/>
                    <a:pt x="8560" y="21710"/>
                    <a:pt x="8446" y="21665"/>
                  </a:cubicBezTo>
                  <a:cubicBezTo>
                    <a:pt x="8149" y="21573"/>
                    <a:pt x="7875" y="21459"/>
                    <a:pt x="7601" y="21345"/>
                  </a:cubicBezTo>
                  <a:cubicBezTo>
                    <a:pt x="7464" y="21299"/>
                    <a:pt x="7350" y="21231"/>
                    <a:pt x="7213" y="21162"/>
                  </a:cubicBezTo>
                  <a:lnTo>
                    <a:pt x="7213" y="21162"/>
                  </a:lnTo>
                  <a:cubicBezTo>
                    <a:pt x="7239" y="21178"/>
                    <a:pt x="7249" y="21184"/>
                    <a:pt x="7247" y="21184"/>
                  </a:cubicBezTo>
                  <a:cubicBezTo>
                    <a:pt x="7242" y="21184"/>
                    <a:pt x="7116" y="21117"/>
                    <a:pt x="7099" y="21117"/>
                  </a:cubicBezTo>
                  <a:cubicBezTo>
                    <a:pt x="7030" y="21071"/>
                    <a:pt x="6939" y="21025"/>
                    <a:pt x="6871" y="20980"/>
                  </a:cubicBezTo>
                  <a:cubicBezTo>
                    <a:pt x="6597" y="20820"/>
                    <a:pt x="6346" y="20660"/>
                    <a:pt x="6095" y="20478"/>
                  </a:cubicBezTo>
                  <a:cubicBezTo>
                    <a:pt x="5455" y="20021"/>
                    <a:pt x="4976" y="19565"/>
                    <a:pt x="4451" y="19040"/>
                  </a:cubicBezTo>
                  <a:cubicBezTo>
                    <a:pt x="3812" y="18355"/>
                    <a:pt x="3219" y="17624"/>
                    <a:pt x="2694" y="16848"/>
                  </a:cubicBezTo>
                  <a:cubicBezTo>
                    <a:pt x="2283" y="16187"/>
                    <a:pt x="1963" y="15593"/>
                    <a:pt x="1712" y="14863"/>
                  </a:cubicBezTo>
                  <a:cubicBezTo>
                    <a:pt x="1598" y="14543"/>
                    <a:pt x="1507" y="14224"/>
                    <a:pt x="1438" y="13881"/>
                  </a:cubicBezTo>
                  <a:cubicBezTo>
                    <a:pt x="1415" y="13721"/>
                    <a:pt x="1393" y="13584"/>
                    <a:pt x="1370" y="13425"/>
                  </a:cubicBezTo>
                  <a:cubicBezTo>
                    <a:pt x="1347" y="13356"/>
                    <a:pt x="1347" y="13288"/>
                    <a:pt x="1347" y="13219"/>
                  </a:cubicBezTo>
                  <a:cubicBezTo>
                    <a:pt x="1347" y="13174"/>
                    <a:pt x="1324" y="13151"/>
                    <a:pt x="1324" y="13105"/>
                  </a:cubicBezTo>
                  <a:lnTo>
                    <a:pt x="1324" y="13105"/>
                  </a:lnTo>
                  <a:cubicBezTo>
                    <a:pt x="1329" y="13125"/>
                    <a:pt x="1332" y="13133"/>
                    <a:pt x="1333" y="13133"/>
                  </a:cubicBezTo>
                  <a:cubicBezTo>
                    <a:pt x="1338" y="13133"/>
                    <a:pt x="1324" y="13037"/>
                    <a:pt x="1324" y="13037"/>
                  </a:cubicBezTo>
                  <a:cubicBezTo>
                    <a:pt x="1301" y="12420"/>
                    <a:pt x="1370" y="11804"/>
                    <a:pt x="1507" y="11211"/>
                  </a:cubicBezTo>
                  <a:cubicBezTo>
                    <a:pt x="1530" y="11142"/>
                    <a:pt x="1552" y="11096"/>
                    <a:pt x="1552" y="11028"/>
                  </a:cubicBezTo>
                  <a:cubicBezTo>
                    <a:pt x="1563" y="11001"/>
                    <a:pt x="1567" y="10992"/>
                    <a:pt x="1569" y="10992"/>
                  </a:cubicBezTo>
                  <a:lnTo>
                    <a:pt x="1569" y="10992"/>
                  </a:lnTo>
                  <a:cubicBezTo>
                    <a:pt x="1571" y="10992"/>
                    <a:pt x="1556" y="11041"/>
                    <a:pt x="1559" y="11041"/>
                  </a:cubicBezTo>
                  <a:cubicBezTo>
                    <a:pt x="1560" y="11041"/>
                    <a:pt x="1565" y="11032"/>
                    <a:pt x="1575" y="11005"/>
                  </a:cubicBezTo>
                  <a:cubicBezTo>
                    <a:pt x="1575" y="10982"/>
                    <a:pt x="1598" y="10937"/>
                    <a:pt x="1598" y="10914"/>
                  </a:cubicBezTo>
                  <a:cubicBezTo>
                    <a:pt x="1644" y="10754"/>
                    <a:pt x="1689" y="10617"/>
                    <a:pt x="1758" y="10457"/>
                  </a:cubicBezTo>
                  <a:cubicBezTo>
                    <a:pt x="1872" y="10183"/>
                    <a:pt x="2009" y="9910"/>
                    <a:pt x="2146" y="9636"/>
                  </a:cubicBezTo>
                  <a:cubicBezTo>
                    <a:pt x="2214" y="9522"/>
                    <a:pt x="2283" y="9385"/>
                    <a:pt x="2374" y="9248"/>
                  </a:cubicBezTo>
                  <a:cubicBezTo>
                    <a:pt x="2420" y="9202"/>
                    <a:pt x="2443" y="9133"/>
                    <a:pt x="2488" y="9065"/>
                  </a:cubicBezTo>
                  <a:lnTo>
                    <a:pt x="2488" y="9065"/>
                  </a:lnTo>
                  <a:cubicBezTo>
                    <a:pt x="2472" y="9091"/>
                    <a:pt x="2467" y="9102"/>
                    <a:pt x="2469" y="9102"/>
                  </a:cubicBezTo>
                  <a:cubicBezTo>
                    <a:pt x="2476" y="9102"/>
                    <a:pt x="2557" y="8986"/>
                    <a:pt x="2557" y="8951"/>
                  </a:cubicBezTo>
                  <a:cubicBezTo>
                    <a:pt x="2739" y="8700"/>
                    <a:pt x="2945" y="8449"/>
                    <a:pt x="3150" y="8198"/>
                  </a:cubicBezTo>
                  <a:cubicBezTo>
                    <a:pt x="3356" y="7947"/>
                    <a:pt x="3561" y="7718"/>
                    <a:pt x="3789" y="7490"/>
                  </a:cubicBezTo>
                  <a:cubicBezTo>
                    <a:pt x="3903" y="7376"/>
                    <a:pt x="3995" y="7285"/>
                    <a:pt x="4109" y="7171"/>
                  </a:cubicBezTo>
                  <a:cubicBezTo>
                    <a:pt x="4132" y="7148"/>
                    <a:pt x="4177" y="7125"/>
                    <a:pt x="4200" y="7102"/>
                  </a:cubicBezTo>
                  <a:cubicBezTo>
                    <a:pt x="4222" y="7080"/>
                    <a:pt x="4228" y="7073"/>
                    <a:pt x="4226" y="7073"/>
                  </a:cubicBezTo>
                  <a:cubicBezTo>
                    <a:pt x="4222" y="7073"/>
                    <a:pt x="4178" y="7109"/>
                    <a:pt x="4174" y="7109"/>
                  </a:cubicBezTo>
                  <a:cubicBezTo>
                    <a:pt x="4172" y="7109"/>
                    <a:pt x="4178" y="7101"/>
                    <a:pt x="4200" y="7079"/>
                  </a:cubicBezTo>
                  <a:cubicBezTo>
                    <a:pt x="4269" y="7011"/>
                    <a:pt x="4360" y="6965"/>
                    <a:pt x="4428" y="6897"/>
                  </a:cubicBezTo>
                  <a:cubicBezTo>
                    <a:pt x="4930" y="6440"/>
                    <a:pt x="5455" y="6029"/>
                    <a:pt x="6026" y="5641"/>
                  </a:cubicBezTo>
                  <a:cubicBezTo>
                    <a:pt x="6277" y="5459"/>
                    <a:pt x="6551" y="5253"/>
                    <a:pt x="6825" y="5093"/>
                  </a:cubicBezTo>
                  <a:cubicBezTo>
                    <a:pt x="6962" y="5002"/>
                    <a:pt x="7122" y="4911"/>
                    <a:pt x="7259" y="4820"/>
                  </a:cubicBezTo>
                  <a:cubicBezTo>
                    <a:pt x="7327" y="4774"/>
                    <a:pt x="7396" y="4728"/>
                    <a:pt x="7464" y="4683"/>
                  </a:cubicBezTo>
                  <a:cubicBezTo>
                    <a:pt x="7510" y="4660"/>
                    <a:pt x="7578" y="4637"/>
                    <a:pt x="7624" y="4591"/>
                  </a:cubicBezTo>
                  <a:cubicBezTo>
                    <a:pt x="8719" y="3952"/>
                    <a:pt x="9884" y="3359"/>
                    <a:pt x="11048" y="2834"/>
                  </a:cubicBezTo>
                  <a:cubicBezTo>
                    <a:pt x="11573" y="2605"/>
                    <a:pt x="12120" y="2377"/>
                    <a:pt x="12645" y="2172"/>
                  </a:cubicBezTo>
                  <a:cubicBezTo>
                    <a:pt x="12897" y="2080"/>
                    <a:pt x="13125" y="1989"/>
                    <a:pt x="13376" y="1898"/>
                  </a:cubicBezTo>
                  <a:cubicBezTo>
                    <a:pt x="13467" y="1852"/>
                    <a:pt x="13581" y="1807"/>
                    <a:pt x="13695" y="1761"/>
                  </a:cubicBezTo>
                  <a:cubicBezTo>
                    <a:pt x="13698" y="1761"/>
                    <a:pt x="13701" y="1761"/>
                    <a:pt x="13704" y="1760"/>
                  </a:cubicBezTo>
                  <a:lnTo>
                    <a:pt x="13704" y="1760"/>
                  </a:lnTo>
                  <a:cubicBezTo>
                    <a:pt x="13698" y="1763"/>
                    <a:pt x="13696" y="1765"/>
                    <a:pt x="13699" y="1765"/>
                  </a:cubicBezTo>
                  <a:cubicBezTo>
                    <a:pt x="13702" y="1765"/>
                    <a:pt x="13708" y="1764"/>
                    <a:pt x="13718" y="1761"/>
                  </a:cubicBezTo>
                  <a:cubicBezTo>
                    <a:pt x="13787" y="1738"/>
                    <a:pt x="13855" y="1715"/>
                    <a:pt x="13901" y="1692"/>
                  </a:cubicBezTo>
                  <a:cubicBezTo>
                    <a:pt x="14494" y="1487"/>
                    <a:pt x="15088" y="1282"/>
                    <a:pt x="15681" y="1099"/>
                  </a:cubicBezTo>
                  <a:cubicBezTo>
                    <a:pt x="15747" y="1077"/>
                    <a:pt x="15834" y="1055"/>
                    <a:pt x="15922" y="1033"/>
                  </a:cubicBezTo>
                  <a:lnTo>
                    <a:pt x="15922" y="1033"/>
                  </a:lnTo>
                  <a:cubicBezTo>
                    <a:pt x="16696" y="931"/>
                    <a:pt x="17491" y="869"/>
                    <a:pt x="18306" y="848"/>
                  </a:cubicBezTo>
                  <a:close/>
                  <a:moveTo>
                    <a:pt x="18679" y="1"/>
                  </a:moveTo>
                  <a:cubicBezTo>
                    <a:pt x="18570" y="1"/>
                    <a:pt x="18461" y="2"/>
                    <a:pt x="18352" y="3"/>
                  </a:cubicBezTo>
                  <a:cubicBezTo>
                    <a:pt x="17507" y="3"/>
                    <a:pt x="16686" y="72"/>
                    <a:pt x="15864" y="186"/>
                  </a:cubicBezTo>
                  <a:cubicBezTo>
                    <a:pt x="15853" y="188"/>
                    <a:pt x="15842" y="190"/>
                    <a:pt x="15830" y="192"/>
                  </a:cubicBezTo>
                  <a:lnTo>
                    <a:pt x="15830" y="192"/>
                  </a:lnTo>
                  <a:cubicBezTo>
                    <a:pt x="15785" y="195"/>
                    <a:pt x="15742" y="201"/>
                    <a:pt x="15704" y="209"/>
                  </a:cubicBezTo>
                  <a:cubicBezTo>
                    <a:pt x="15362" y="323"/>
                    <a:pt x="15019" y="437"/>
                    <a:pt x="14677" y="528"/>
                  </a:cubicBezTo>
                  <a:cubicBezTo>
                    <a:pt x="13787" y="848"/>
                    <a:pt x="12897" y="1167"/>
                    <a:pt x="12006" y="1533"/>
                  </a:cubicBezTo>
                  <a:cubicBezTo>
                    <a:pt x="10842" y="1989"/>
                    <a:pt x="9701" y="2491"/>
                    <a:pt x="8605" y="3062"/>
                  </a:cubicBezTo>
                  <a:cubicBezTo>
                    <a:pt x="7350" y="3724"/>
                    <a:pt x="6140" y="4431"/>
                    <a:pt x="4999" y="5276"/>
                  </a:cubicBezTo>
                  <a:cubicBezTo>
                    <a:pt x="3903" y="6075"/>
                    <a:pt x="2853" y="6988"/>
                    <a:pt x="1986" y="8061"/>
                  </a:cubicBezTo>
                  <a:cubicBezTo>
                    <a:pt x="1187" y="9065"/>
                    <a:pt x="548" y="10229"/>
                    <a:pt x="274" y="11484"/>
                  </a:cubicBezTo>
                  <a:cubicBezTo>
                    <a:pt x="0" y="12786"/>
                    <a:pt x="137" y="14155"/>
                    <a:pt x="617" y="15410"/>
                  </a:cubicBezTo>
                  <a:cubicBezTo>
                    <a:pt x="1256" y="17077"/>
                    <a:pt x="2374" y="18538"/>
                    <a:pt x="3652" y="19816"/>
                  </a:cubicBezTo>
                  <a:cubicBezTo>
                    <a:pt x="4634" y="20820"/>
                    <a:pt x="5752" y="21665"/>
                    <a:pt x="7053" y="22190"/>
                  </a:cubicBezTo>
                  <a:cubicBezTo>
                    <a:pt x="8138" y="22645"/>
                    <a:pt x="9305" y="22853"/>
                    <a:pt x="10476" y="22853"/>
                  </a:cubicBezTo>
                  <a:cubicBezTo>
                    <a:pt x="10537" y="22853"/>
                    <a:pt x="10598" y="22853"/>
                    <a:pt x="10660" y="22851"/>
                  </a:cubicBezTo>
                  <a:cubicBezTo>
                    <a:pt x="11938" y="22829"/>
                    <a:pt x="13170" y="22555"/>
                    <a:pt x="14335" y="22098"/>
                  </a:cubicBezTo>
                  <a:cubicBezTo>
                    <a:pt x="15544" y="21665"/>
                    <a:pt x="16663" y="21048"/>
                    <a:pt x="17713" y="20318"/>
                  </a:cubicBezTo>
                  <a:cubicBezTo>
                    <a:pt x="18808" y="19565"/>
                    <a:pt x="19835" y="18674"/>
                    <a:pt x="20771" y="17716"/>
                  </a:cubicBezTo>
                  <a:cubicBezTo>
                    <a:pt x="21684" y="16780"/>
                    <a:pt x="22506" y="15753"/>
                    <a:pt x="23236" y="14680"/>
                  </a:cubicBezTo>
                  <a:cubicBezTo>
                    <a:pt x="23967" y="13607"/>
                    <a:pt x="24629" y="12489"/>
                    <a:pt x="25131" y="11302"/>
                  </a:cubicBezTo>
                  <a:cubicBezTo>
                    <a:pt x="25610" y="10229"/>
                    <a:pt x="25975" y="9088"/>
                    <a:pt x="26181" y="7924"/>
                  </a:cubicBezTo>
                  <a:cubicBezTo>
                    <a:pt x="26363" y="6919"/>
                    <a:pt x="26386" y="5869"/>
                    <a:pt x="26204" y="4842"/>
                  </a:cubicBezTo>
                  <a:cubicBezTo>
                    <a:pt x="26044" y="3929"/>
                    <a:pt x="25656" y="3039"/>
                    <a:pt x="25040" y="2309"/>
                  </a:cubicBezTo>
                  <a:cubicBezTo>
                    <a:pt x="24378" y="1510"/>
                    <a:pt x="23442" y="939"/>
                    <a:pt x="22460" y="574"/>
                  </a:cubicBezTo>
                  <a:cubicBezTo>
                    <a:pt x="21261" y="132"/>
                    <a:pt x="19965" y="1"/>
                    <a:pt x="18679" y="1"/>
                  </a:cubicBezTo>
                  <a:close/>
                </a:path>
              </a:pathLst>
            </a:custGeom>
            <a:solidFill>
              <a:srgbClr val="EE875E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93363" y="229484"/>
              <a:ext cx="1318828" cy="1032389"/>
            </a:xfrm>
            <a:custGeom>
              <a:avLst/>
              <a:gdLst/>
              <a:ahLst/>
              <a:cxnLst/>
              <a:rect l="l" t="t" r="r" b="b"/>
              <a:pathLst>
                <a:path w="30724" h="24051" extrusionOk="0">
                  <a:moveTo>
                    <a:pt x="17643" y="1275"/>
                  </a:moveTo>
                  <a:lnTo>
                    <a:pt x="17643" y="1275"/>
                  </a:lnTo>
                  <a:cubicBezTo>
                    <a:pt x="17639" y="1276"/>
                    <a:pt x="17636" y="1277"/>
                    <a:pt x="17632" y="1278"/>
                  </a:cubicBezTo>
                  <a:lnTo>
                    <a:pt x="17632" y="1278"/>
                  </a:lnTo>
                  <a:cubicBezTo>
                    <a:pt x="17635" y="1277"/>
                    <a:pt x="17639" y="1276"/>
                    <a:pt x="17643" y="1275"/>
                  </a:cubicBezTo>
                  <a:close/>
                  <a:moveTo>
                    <a:pt x="20166" y="946"/>
                  </a:moveTo>
                  <a:cubicBezTo>
                    <a:pt x="21055" y="994"/>
                    <a:pt x="21962" y="1085"/>
                    <a:pt x="22849" y="1258"/>
                  </a:cubicBezTo>
                  <a:cubicBezTo>
                    <a:pt x="22940" y="1281"/>
                    <a:pt x="23054" y="1304"/>
                    <a:pt x="23146" y="1304"/>
                  </a:cubicBezTo>
                  <a:cubicBezTo>
                    <a:pt x="23180" y="1321"/>
                    <a:pt x="23373" y="1365"/>
                    <a:pt x="23384" y="1365"/>
                  </a:cubicBezTo>
                  <a:cubicBezTo>
                    <a:pt x="23387" y="1365"/>
                    <a:pt x="23372" y="1360"/>
                    <a:pt x="23328" y="1349"/>
                  </a:cubicBezTo>
                  <a:lnTo>
                    <a:pt x="23328" y="1349"/>
                  </a:lnTo>
                  <a:cubicBezTo>
                    <a:pt x="23534" y="1395"/>
                    <a:pt x="23716" y="1441"/>
                    <a:pt x="23899" y="1486"/>
                  </a:cubicBezTo>
                  <a:cubicBezTo>
                    <a:pt x="24264" y="1577"/>
                    <a:pt x="24629" y="1692"/>
                    <a:pt x="24995" y="1829"/>
                  </a:cubicBezTo>
                  <a:cubicBezTo>
                    <a:pt x="25154" y="1874"/>
                    <a:pt x="25314" y="1943"/>
                    <a:pt x="25474" y="2011"/>
                  </a:cubicBezTo>
                  <a:cubicBezTo>
                    <a:pt x="25542" y="2034"/>
                    <a:pt x="25634" y="2080"/>
                    <a:pt x="25702" y="2102"/>
                  </a:cubicBezTo>
                  <a:cubicBezTo>
                    <a:pt x="25748" y="2125"/>
                    <a:pt x="25816" y="2148"/>
                    <a:pt x="25862" y="2171"/>
                  </a:cubicBezTo>
                  <a:cubicBezTo>
                    <a:pt x="26136" y="2308"/>
                    <a:pt x="26410" y="2445"/>
                    <a:pt x="26661" y="2605"/>
                  </a:cubicBezTo>
                  <a:cubicBezTo>
                    <a:pt x="26798" y="2696"/>
                    <a:pt x="26912" y="2764"/>
                    <a:pt x="27026" y="2856"/>
                  </a:cubicBezTo>
                  <a:cubicBezTo>
                    <a:pt x="27094" y="2879"/>
                    <a:pt x="27140" y="2924"/>
                    <a:pt x="27209" y="2970"/>
                  </a:cubicBezTo>
                  <a:cubicBezTo>
                    <a:pt x="27231" y="2993"/>
                    <a:pt x="27254" y="3015"/>
                    <a:pt x="27277" y="3038"/>
                  </a:cubicBezTo>
                  <a:cubicBezTo>
                    <a:pt x="27233" y="3001"/>
                    <a:pt x="27217" y="2988"/>
                    <a:pt x="27217" y="2988"/>
                  </a:cubicBezTo>
                  <a:lnTo>
                    <a:pt x="27217" y="2988"/>
                  </a:lnTo>
                  <a:cubicBezTo>
                    <a:pt x="27217" y="2988"/>
                    <a:pt x="27284" y="3046"/>
                    <a:pt x="27300" y="3061"/>
                  </a:cubicBezTo>
                  <a:cubicBezTo>
                    <a:pt x="27528" y="3221"/>
                    <a:pt x="27711" y="3404"/>
                    <a:pt x="27893" y="3586"/>
                  </a:cubicBezTo>
                  <a:cubicBezTo>
                    <a:pt x="28076" y="3792"/>
                    <a:pt x="28259" y="3997"/>
                    <a:pt x="28418" y="4202"/>
                  </a:cubicBezTo>
                  <a:cubicBezTo>
                    <a:pt x="28388" y="4166"/>
                    <a:pt x="28375" y="4152"/>
                    <a:pt x="28374" y="4152"/>
                  </a:cubicBezTo>
                  <a:lnTo>
                    <a:pt x="28374" y="4152"/>
                  </a:lnTo>
                  <a:cubicBezTo>
                    <a:pt x="28369" y="4152"/>
                    <a:pt x="28447" y="4254"/>
                    <a:pt x="28464" y="4271"/>
                  </a:cubicBezTo>
                  <a:cubicBezTo>
                    <a:pt x="28487" y="4317"/>
                    <a:pt x="28532" y="4362"/>
                    <a:pt x="28555" y="4431"/>
                  </a:cubicBezTo>
                  <a:cubicBezTo>
                    <a:pt x="28624" y="4545"/>
                    <a:pt x="28692" y="4659"/>
                    <a:pt x="28761" y="4773"/>
                  </a:cubicBezTo>
                  <a:cubicBezTo>
                    <a:pt x="28875" y="4978"/>
                    <a:pt x="28966" y="5207"/>
                    <a:pt x="29035" y="5435"/>
                  </a:cubicBezTo>
                  <a:cubicBezTo>
                    <a:pt x="29080" y="5549"/>
                    <a:pt x="29126" y="5663"/>
                    <a:pt x="29149" y="5777"/>
                  </a:cubicBezTo>
                  <a:cubicBezTo>
                    <a:pt x="29159" y="5802"/>
                    <a:pt x="29164" y="5812"/>
                    <a:pt x="29167" y="5814"/>
                  </a:cubicBezTo>
                  <a:lnTo>
                    <a:pt x="29167" y="5814"/>
                  </a:lnTo>
                  <a:cubicBezTo>
                    <a:pt x="29168" y="5822"/>
                    <a:pt x="29170" y="5833"/>
                    <a:pt x="29172" y="5846"/>
                  </a:cubicBezTo>
                  <a:cubicBezTo>
                    <a:pt x="29194" y="5914"/>
                    <a:pt x="29217" y="5983"/>
                    <a:pt x="29217" y="6051"/>
                  </a:cubicBezTo>
                  <a:cubicBezTo>
                    <a:pt x="29331" y="6553"/>
                    <a:pt x="29377" y="7056"/>
                    <a:pt x="29354" y="7558"/>
                  </a:cubicBezTo>
                  <a:cubicBezTo>
                    <a:pt x="29354" y="7695"/>
                    <a:pt x="29354" y="7809"/>
                    <a:pt x="29331" y="7946"/>
                  </a:cubicBezTo>
                  <a:cubicBezTo>
                    <a:pt x="29331" y="7991"/>
                    <a:pt x="29331" y="8060"/>
                    <a:pt x="29331" y="8128"/>
                  </a:cubicBezTo>
                  <a:cubicBezTo>
                    <a:pt x="29309" y="8151"/>
                    <a:pt x="29309" y="8197"/>
                    <a:pt x="29309" y="8220"/>
                  </a:cubicBezTo>
                  <a:cubicBezTo>
                    <a:pt x="29309" y="8240"/>
                    <a:pt x="29310" y="8246"/>
                    <a:pt x="29311" y="8246"/>
                  </a:cubicBezTo>
                  <a:cubicBezTo>
                    <a:pt x="29311" y="8246"/>
                    <a:pt x="29312" y="8246"/>
                    <a:pt x="29312" y="8246"/>
                  </a:cubicBezTo>
                  <a:lnTo>
                    <a:pt x="29312" y="8246"/>
                  </a:lnTo>
                  <a:cubicBezTo>
                    <a:pt x="29311" y="8252"/>
                    <a:pt x="29310" y="8258"/>
                    <a:pt x="29309" y="8265"/>
                  </a:cubicBezTo>
                  <a:cubicBezTo>
                    <a:pt x="29263" y="8516"/>
                    <a:pt x="29217" y="8790"/>
                    <a:pt x="29172" y="9041"/>
                  </a:cubicBezTo>
                  <a:cubicBezTo>
                    <a:pt x="29035" y="9612"/>
                    <a:pt x="28875" y="10183"/>
                    <a:pt x="28647" y="10730"/>
                  </a:cubicBezTo>
                  <a:cubicBezTo>
                    <a:pt x="28532" y="11004"/>
                    <a:pt x="28418" y="11255"/>
                    <a:pt x="28304" y="11529"/>
                  </a:cubicBezTo>
                  <a:cubicBezTo>
                    <a:pt x="28236" y="11666"/>
                    <a:pt x="28167" y="11803"/>
                    <a:pt x="28099" y="11940"/>
                  </a:cubicBezTo>
                  <a:cubicBezTo>
                    <a:pt x="28076" y="11963"/>
                    <a:pt x="28076" y="12009"/>
                    <a:pt x="28053" y="12031"/>
                  </a:cubicBezTo>
                  <a:cubicBezTo>
                    <a:pt x="28068" y="11995"/>
                    <a:pt x="28073" y="11982"/>
                    <a:pt x="28073" y="11982"/>
                  </a:cubicBezTo>
                  <a:lnTo>
                    <a:pt x="28073" y="11982"/>
                  </a:lnTo>
                  <a:cubicBezTo>
                    <a:pt x="28072" y="11982"/>
                    <a:pt x="28046" y="12039"/>
                    <a:pt x="28030" y="12054"/>
                  </a:cubicBezTo>
                  <a:cubicBezTo>
                    <a:pt x="27985" y="12146"/>
                    <a:pt x="27962" y="12214"/>
                    <a:pt x="27916" y="12305"/>
                  </a:cubicBezTo>
                  <a:cubicBezTo>
                    <a:pt x="27277" y="13469"/>
                    <a:pt x="26501" y="14542"/>
                    <a:pt x="25634" y="15569"/>
                  </a:cubicBezTo>
                  <a:cubicBezTo>
                    <a:pt x="25405" y="15843"/>
                    <a:pt x="25177" y="16094"/>
                    <a:pt x="24926" y="16368"/>
                  </a:cubicBezTo>
                  <a:cubicBezTo>
                    <a:pt x="24812" y="16482"/>
                    <a:pt x="24698" y="16619"/>
                    <a:pt x="24561" y="16733"/>
                  </a:cubicBezTo>
                  <a:cubicBezTo>
                    <a:pt x="24557" y="16738"/>
                    <a:pt x="24554" y="16742"/>
                    <a:pt x="24551" y="16746"/>
                  </a:cubicBezTo>
                  <a:lnTo>
                    <a:pt x="24551" y="16746"/>
                  </a:lnTo>
                  <a:cubicBezTo>
                    <a:pt x="24547" y="16749"/>
                    <a:pt x="24543" y="16752"/>
                    <a:pt x="24538" y="16756"/>
                  </a:cubicBezTo>
                  <a:cubicBezTo>
                    <a:pt x="24515" y="16802"/>
                    <a:pt x="24492" y="16825"/>
                    <a:pt x="24447" y="16848"/>
                  </a:cubicBezTo>
                  <a:cubicBezTo>
                    <a:pt x="24378" y="16916"/>
                    <a:pt x="24310" y="17007"/>
                    <a:pt x="24241" y="17076"/>
                  </a:cubicBezTo>
                  <a:cubicBezTo>
                    <a:pt x="23739" y="17578"/>
                    <a:pt x="23191" y="18057"/>
                    <a:pt x="22644" y="18514"/>
                  </a:cubicBezTo>
                  <a:cubicBezTo>
                    <a:pt x="22096" y="18970"/>
                    <a:pt x="21525" y="19404"/>
                    <a:pt x="20932" y="19815"/>
                  </a:cubicBezTo>
                  <a:cubicBezTo>
                    <a:pt x="20646" y="20012"/>
                    <a:pt x="20340" y="20210"/>
                    <a:pt x="20053" y="20387"/>
                  </a:cubicBezTo>
                  <a:lnTo>
                    <a:pt x="20053" y="20387"/>
                  </a:lnTo>
                  <a:cubicBezTo>
                    <a:pt x="20059" y="20383"/>
                    <a:pt x="20062" y="20380"/>
                    <a:pt x="20062" y="20380"/>
                  </a:cubicBezTo>
                  <a:lnTo>
                    <a:pt x="20062" y="20380"/>
                  </a:lnTo>
                  <a:cubicBezTo>
                    <a:pt x="20061" y="20380"/>
                    <a:pt x="20049" y="20388"/>
                    <a:pt x="20019" y="20408"/>
                  </a:cubicBezTo>
                  <a:cubicBezTo>
                    <a:pt x="20030" y="20401"/>
                    <a:pt x="20042" y="20394"/>
                    <a:pt x="20053" y="20387"/>
                  </a:cubicBezTo>
                  <a:lnTo>
                    <a:pt x="20053" y="20387"/>
                  </a:lnTo>
                  <a:cubicBezTo>
                    <a:pt x="20022" y="20410"/>
                    <a:pt x="19912" y="20485"/>
                    <a:pt x="19882" y="20500"/>
                  </a:cubicBezTo>
                  <a:cubicBezTo>
                    <a:pt x="19813" y="20545"/>
                    <a:pt x="19722" y="20591"/>
                    <a:pt x="19653" y="20637"/>
                  </a:cubicBezTo>
                  <a:cubicBezTo>
                    <a:pt x="19516" y="20728"/>
                    <a:pt x="19357" y="20819"/>
                    <a:pt x="19197" y="20888"/>
                  </a:cubicBezTo>
                  <a:cubicBezTo>
                    <a:pt x="18581" y="21253"/>
                    <a:pt x="17942" y="21572"/>
                    <a:pt x="17280" y="21846"/>
                  </a:cubicBezTo>
                  <a:cubicBezTo>
                    <a:pt x="16960" y="21983"/>
                    <a:pt x="16641" y="22120"/>
                    <a:pt x="16321" y="22234"/>
                  </a:cubicBezTo>
                  <a:cubicBezTo>
                    <a:pt x="16321" y="22234"/>
                    <a:pt x="16321" y="22234"/>
                    <a:pt x="16321" y="22234"/>
                  </a:cubicBezTo>
                  <a:lnTo>
                    <a:pt x="16321" y="22234"/>
                  </a:lnTo>
                  <a:cubicBezTo>
                    <a:pt x="16292" y="22244"/>
                    <a:pt x="16282" y="22248"/>
                    <a:pt x="16284" y="22248"/>
                  </a:cubicBezTo>
                  <a:cubicBezTo>
                    <a:pt x="16285" y="22248"/>
                    <a:pt x="16300" y="22243"/>
                    <a:pt x="16316" y="22238"/>
                  </a:cubicBezTo>
                  <a:lnTo>
                    <a:pt x="16316" y="22238"/>
                  </a:lnTo>
                  <a:cubicBezTo>
                    <a:pt x="16292" y="22257"/>
                    <a:pt x="16250" y="22259"/>
                    <a:pt x="16207" y="22280"/>
                  </a:cubicBezTo>
                  <a:cubicBezTo>
                    <a:pt x="16138" y="22303"/>
                    <a:pt x="16047" y="22326"/>
                    <a:pt x="15979" y="22348"/>
                  </a:cubicBezTo>
                  <a:cubicBezTo>
                    <a:pt x="15796" y="22417"/>
                    <a:pt x="15636" y="22463"/>
                    <a:pt x="15454" y="22531"/>
                  </a:cubicBezTo>
                  <a:cubicBezTo>
                    <a:pt x="15157" y="22622"/>
                    <a:pt x="14837" y="22714"/>
                    <a:pt x="14518" y="22782"/>
                  </a:cubicBezTo>
                  <a:cubicBezTo>
                    <a:pt x="14358" y="22828"/>
                    <a:pt x="14198" y="22851"/>
                    <a:pt x="14038" y="22896"/>
                  </a:cubicBezTo>
                  <a:cubicBezTo>
                    <a:pt x="13947" y="22896"/>
                    <a:pt x="13879" y="22919"/>
                    <a:pt x="13787" y="22942"/>
                  </a:cubicBezTo>
                  <a:cubicBezTo>
                    <a:pt x="13751" y="22942"/>
                    <a:pt x="13539" y="22971"/>
                    <a:pt x="13573" y="22971"/>
                  </a:cubicBezTo>
                  <a:cubicBezTo>
                    <a:pt x="13581" y="22971"/>
                    <a:pt x="13605" y="22969"/>
                    <a:pt x="13650" y="22965"/>
                  </a:cubicBezTo>
                  <a:lnTo>
                    <a:pt x="13650" y="22965"/>
                  </a:lnTo>
                  <a:cubicBezTo>
                    <a:pt x="13011" y="23056"/>
                    <a:pt x="12372" y="23125"/>
                    <a:pt x="11733" y="23125"/>
                  </a:cubicBezTo>
                  <a:lnTo>
                    <a:pt x="11528" y="23125"/>
                  </a:lnTo>
                  <a:cubicBezTo>
                    <a:pt x="11482" y="23125"/>
                    <a:pt x="11436" y="23125"/>
                    <a:pt x="11414" y="23102"/>
                  </a:cubicBezTo>
                  <a:cubicBezTo>
                    <a:pt x="11231" y="23102"/>
                    <a:pt x="11071" y="23102"/>
                    <a:pt x="10911" y="23079"/>
                  </a:cubicBezTo>
                  <a:cubicBezTo>
                    <a:pt x="10592" y="23056"/>
                    <a:pt x="10272" y="23010"/>
                    <a:pt x="9953" y="22942"/>
                  </a:cubicBezTo>
                  <a:cubicBezTo>
                    <a:pt x="9884" y="22942"/>
                    <a:pt x="9793" y="22919"/>
                    <a:pt x="9724" y="22896"/>
                  </a:cubicBezTo>
                  <a:cubicBezTo>
                    <a:pt x="9702" y="22896"/>
                    <a:pt x="9673" y="22891"/>
                    <a:pt x="9673" y="22891"/>
                  </a:cubicBezTo>
                  <a:lnTo>
                    <a:pt x="9673" y="22891"/>
                  </a:lnTo>
                  <a:cubicBezTo>
                    <a:pt x="9673" y="22891"/>
                    <a:pt x="9702" y="22896"/>
                    <a:pt x="9793" y="22919"/>
                  </a:cubicBezTo>
                  <a:cubicBezTo>
                    <a:pt x="9747" y="22919"/>
                    <a:pt x="9702" y="22896"/>
                    <a:pt x="9679" y="22896"/>
                  </a:cubicBezTo>
                  <a:cubicBezTo>
                    <a:pt x="9519" y="22851"/>
                    <a:pt x="9359" y="22805"/>
                    <a:pt x="9199" y="22759"/>
                  </a:cubicBezTo>
                  <a:cubicBezTo>
                    <a:pt x="8880" y="22668"/>
                    <a:pt x="8583" y="22577"/>
                    <a:pt x="8286" y="22440"/>
                  </a:cubicBezTo>
                  <a:cubicBezTo>
                    <a:pt x="8229" y="22421"/>
                    <a:pt x="8171" y="22401"/>
                    <a:pt x="8100" y="22382"/>
                  </a:cubicBezTo>
                  <a:lnTo>
                    <a:pt x="8100" y="22382"/>
                  </a:lnTo>
                  <a:cubicBezTo>
                    <a:pt x="8100" y="22382"/>
                    <a:pt x="8099" y="22382"/>
                    <a:pt x="8099" y="22382"/>
                  </a:cubicBezTo>
                  <a:cubicBezTo>
                    <a:pt x="8094" y="22382"/>
                    <a:pt x="8082" y="22379"/>
                    <a:pt x="8058" y="22371"/>
                  </a:cubicBezTo>
                  <a:lnTo>
                    <a:pt x="8058" y="22371"/>
                  </a:lnTo>
                  <a:cubicBezTo>
                    <a:pt x="8073" y="22375"/>
                    <a:pt x="8087" y="22379"/>
                    <a:pt x="8100" y="22382"/>
                  </a:cubicBezTo>
                  <a:lnTo>
                    <a:pt x="8100" y="22382"/>
                  </a:lnTo>
                  <a:cubicBezTo>
                    <a:pt x="8105" y="22379"/>
                    <a:pt x="8044" y="22351"/>
                    <a:pt x="8030" y="22349"/>
                  </a:cubicBezTo>
                  <a:lnTo>
                    <a:pt x="8030" y="22349"/>
                  </a:lnTo>
                  <a:cubicBezTo>
                    <a:pt x="8041" y="22356"/>
                    <a:pt x="8051" y="22364"/>
                    <a:pt x="8058" y="22371"/>
                  </a:cubicBezTo>
                  <a:cubicBezTo>
                    <a:pt x="8030" y="22355"/>
                    <a:pt x="8024" y="22349"/>
                    <a:pt x="8029" y="22349"/>
                  </a:cubicBezTo>
                  <a:cubicBezTo>
                    <a:pt x="8029" y="22349"/>
                    <a:pt x="8030" y="22349"/>
                    <a:pt x="8030" y="22349"/>
                  </a:cubicBezTo>
                  <a:lnTo>
                    <a:pt x="8030" y="22349"/>
                  </a:lnTo>
                  <a:cubicBezTo>
                    <a:pt x="8008" y="22334"/>
                    <a:pt x="7982" y="22318"/>
                    <a:pt x="7967" y="22303"/>
                  </a:cubicBezTo>
                  <a:cubicBezTo>
                    <a:pt x="7830" y="22234"/>
                    <a:pt x="7670" y="22166"/>
                    <a:pt x="7533" y="22097"/>
                  </a:cubicBezTo>
                  <a:cubicBezTo>
                    <a:pt x="7259" y="21938"/>
                    <a:pt x="6963" y="21778"/>
                    <a:pt x="6689" y="21572"/>
                  </a:cubicBezTo>
                  <a:cubicBezTo>
                    <a:pt x="6552" y="21481"/>
                    <a:pt x="6438" y="21390"/>
                    <a:pt x="6301" y="21299"/>
                  </a:cubicBezTo>
                  <a:lnTo>
                    <a:pt x="6301" y="21299"/>
                  </a:lnTo>
                  <a:cubicBezTo>
                    <a:pt x="6326" y="21318"/>
                    <a:pt x="6335" y="21326"/>
                    <a:pt x="6335" y="21326"/>
                  </a:cubicBezTo>
                  <a:cubicBezTo>
                    <a:pt x="6334" y="21326"/>
                    <a:pt x="6204" y="21225"/>
                    <a:pt x="6187" y="21207"/>
                  </a:cubicBezTo>
                  <a:cubicBezTo>
                    <a:pt x="6118" y="21139"/>
                    <a:pt x="6027" y="21070"/>
                    <a:pt x="5958" y="21025"/>
                  </a:cubicBezTo>
                  <a:cubicBezTo>
                    <a:pt x="5707" y="20796"/>
                    <a:pt x="5456" y="20545"/>
                    <a:pt x="5228" y="20317"/>
                  </a:cubicBezTo>
                  <a:cubicBezTo>
                    <a:pt x="4589" y="19655"/>
                    <a:pt x="4178" y="19062"/>
                    <a:pt x="3721" y="18354"/>
                  </a:cubicBezTo>
                  <a:cubicBezTo>
                    <a:pt x="3151" y="17464"/>
                    <a:pt x="2649" y="16551"/>
                    <a:pt x="2238" y="15569"/>
                  </a:cubicBezTo>
                  <a:cubicBezTo>
                    <a:pt x="1918" y="14770"/>
                    <a:pt x="1690" y="14040"/>
                    <a:pt x="1576" y="13173"/>
                  </a:cubicBezTo>
                  <a:cubicBezTo>
                    <a:pt x="1507" y="12785"/>
                    <a:pt x="1484" y="12419"/>
                    <a:pt x="1484" y="12031"/>
                  </a:cubicBezTo>
                  <a:cubicBezTo>
                    <a:pt x="1484" y="11849"/>
                    <a:pt x="1484" y="11689"/>
                    <a:pt x="1507" y="11506"/>
                  </a:cubicBezTo>
                  <a:cubicBezTo>
                    <a:pt x="1507" y="11438"/>
                    <a:pt x="1507" y="11347"/>
                    <a:pt x="1507" y="11278"/>
                  </a:cubicBezTo>
                  <a:cubicBezTo>
                    <a:pt x="1530" y="11233"/>
                    <a:pt x="1530" y="11187"/>
                    <a:pt x="1530" y="11141"/>
                  </a:cubicBezTo>
                  <a:lnTo>
                    <a:pt x="1530" y="11141"/>
                  </a:lnTo>
                  <a:cubicBezTo>
                    <a:pt x="1524" y="11171"/>
                    <a:pt x="1521" y="11182"/>
                    <a:pt x="1521" y="11182"/>
                  </a:cubicBezTo>
                  <a:cubicBezTo>
                    <a:pt x="1519" y="11182"/>
                    <a:pt x="1536" y="11090"/>
                    <a:pt x="1553" y="11073"/>
                  </a:cubicBezTo>
                  <a:cubicBezTo>
                    <a:pt x="1644" y="10388"/>
                    <a:pt x="1850" y="9726"/>
                    <a:pt x="2146" y="9110"/>
                  </a:cubicBezTo>
                  <a:cubicBezTo>
                    <a:pt x="2169" y="9041"/>
                    <a:pt x="2192" y="8973"/>
                    <a:pt x="2215" y="8927"/>
                  </a:cubicBezTo>
                  <a:lnTo>
                    <a:pt x="2215" y="8927"/>
                  </a:lnTo>
                  <a:cubicBezTo>
                    <a:pt x="2215" y="8927"/>
                    <a:pt x="2221" y="8916"/>
                    <a:pt x="2238" y="8882"/>
                  </a:cubicBezTo>
                  <a:cubicBezTo>
                    <a:pt x="2261" y="8859"/>
                    <a:pt x="2283" y="8813"/>
                    <a:pt x="2306" y="8790"/>
                  </a:cubicBezTo>
                  <a:cubicBezTo>
                    <a:pt x="2375" y="8630"/>
                    <a:pt x="2466" y="8471"/>
                    <a:pt x="2557" y="8334"/>
                  </a:cubicBezTo>
                  <a:cubicBezTo>
                    <a:pt x="2740" y="8037"/>
                    <a:pt x="2945" y="7763"/>
                    <a:pt x="3174" y="7512"/>
                  </a:cubicBezTo>
                  <a:cubicBezTo>
                    <a:pt x="3288" y="7375"/>
                    <a:pt x="3379" y="7261"/>
                    <a:pt x="3493" y="7124"/>
                  </a:cubicBezTo>
                  <a:cubicBezTo>
                    <a:pt x="3562" y="7078"/>
                    <a:pt x="3607" y="7010"/>
                    <a:pt x="3676" y="6941"/>
                  </a:cubicBezTo>
                  <a:lnTo>
                    <a:pt x="3676" y="6941"/>
                  </a:lnTo>
                  <a:cubicBezTo>
                    <a:pt x="3654" y="6968"/>
                    <a:pt x="3647" y="6979"/>
                    <a:pt x="3648" y="6979"/>
                  </a:cubicBezTo>
                  <a:cubicBezTo>
                    <a:pt x="3653" y="6979"/>
                    <a:pt x="3755" y="6868"/>
                    <a:pt x="3790" y="6850"/>
                  </a:cubicBezTo>
                  <a:cubicBezTo>
                    <a:pt x="4041" y="6599"/>
                    <a:pt x="4292" y="6348"/>
                    <a:pt x="4566" y="6143"/>
                  </a:cubicBezTo>
                  <a:cubicBezTo>
                    <a:pt x="4863" y="5914"/>
                    <a:pt x="5159" y="5686"/>
                    <a:pt x="5456" y="5481"/>
                  </a:cubicBezTo>
                  <a:cubicBezTo>
                    <a:pt x="5593" y="5389"/>
                    <a:pt x="5730" y="5298"/>
                    <a:pt x="5867" y="5207"/>
                  </a:cubicBezTo>
                  <a:lnTo>
                    <a:pt x="5981" y="5138"/>
                  </a:lnTo>
                  <a:cubicBezTo>
                    <a:pt x="6072" y="5070"/>
                    <a:pt x="6164" y="5024"/>
                    <a:pt x="6255" y="4956"/>
                  </a:cubicBezTo>
                  <a:cubicBezTo>
                    <a:pt x="6917" y="4568"/>
                    <a:pt x="7602" y="4225"/>
                    <a:pt x="8286" y="3906"/>
                  </a:cubicBezTo>
                  <a:cubicBezTo>
                    <a:pt x="8629" y="3769"/>
                    <a:pt x="8971" y="3609"/>
                    <a:pt x="9314" y="3472"/>
                  </a:cubicBezTo>
                  <a:cubicBezTo>
                    <a:pt x="9473" y="3404"/>
                    <a:pt x="9656" y="3335"/>
                    <a:pt x="9816" y="3289"/>
                  </a:cubicBezTo>
                  <a:cubicBezTo>
                    <a:pt x="9907" y="3244"/>
                    <a:pt x="9998" y="3221"/>
                    <a:pt x="10090" y="3175"/>
                  </a:cubicBezTo>
                  <a:lnTo>
                    <a:pt x="10272" y="3107"/>
                  </a:lnTo>
                  <a:cubicBezTo>
                    <a:pt x="11642" y="2627"/>
                    <a:pt x="13034" y="2239"/>
                    <a:pt x="14449" y="1897"/>
                  </a:cubicBezTo>
                  <a:cubicBezTo>
                    <a:pt x="15066" y="1760"/>
                    <a:pt x="15705" y="1623"/>
                    <a:pt x="16344" y="1509"/>
                  </a:cubicBezTo>
                  <a:cubicBezTo>
                    <a:pt x="16618" y="1441"/>
                    <a:pt x="16914" y="1395"/>
                    <a:pt x="17188" y="1349"/>
                  </a:cubicBezTo>
                  <a:cubicBezTo>
                    <a:pt x="17325" y="1326"/>
                    <a:pt x="17439" y="1304"/>
                    <a:pt x="17576" y="1281"/>
                  </a:cubicBezTo>
                  <a:cubicBezTo>
                    <a:pt x="17600" y="1281"/>
                    <a:pt x="17617" y="1281"/>
                    <a:pt x="17632" y="1278"/>
                  </a:cubicBezTo>
                  <a:lnTo>
                    <a:pt x="17632" y="1278"/>
                  </a:lnTo>
                  <a:cubicBezTo>
                    <a:pt x="17628" y="1279"/>
                    <a:pt x="17625" y="1280"/>
                    <a:pt x="17622" y="1281"/>
                  </a:cubicBezTo>
                  <a:cubicBezTo>
                    <a:pt x="17595" y="1285"/>
                    <a:pt x="17585" y="1287"/>
                    <a:pt x="17587" y="1287"/>
                  </a:cubicBezTo>
                  <a:cubicBezTo>
                    <a:pt x="17593" y="1287"/>
                    <a:pt x="17704" y="1270"/>
                    <a:pt x="17703" y="1262"/>
                  </a:cubicBezTo>
                  <a:lnTo>
                    <a:pt x="17703" y="1262"/>
                  </a:lnTo>
                  <a:cubicBezTo>
                    <a:pt x="17683" y="1265"/>
                    <a:pt x="17663" y="1269"/>
                    <a:pt x="17643" y="1275"/>
                  </a:cubicBezTo>
                  <a:lnTo>
                    <a:pt x="17643" y="1275"/>
                  </a:lnTo>
                  <a:cubicBezTo>
                    <a:pt x="17652" y="1271"/>
                    <a:pt x="17660" y="1266"/>
                    <a:pt x="17668" y="1258"/>
                  </a:cubicBezTo>
                  <a:cubicBezTo>
                    <a:pt x="17692" y="1258"/>
                    <a:pt x="17702" y="1259"/>
                    <a:pt x="17703" y="1262"/>
                  </a:cubicBezTo>
                  <a:lnTo>
                    <a:pt x="17703" y="1262"/>
                  </a:lnTo>
                  <a:cubicBezTo>
                    <a:pt x="17744" y="1254"/>
                    <a:pt x="17786" y="1249"/>
                    <a:pt x="17827" y="1235"/>
                  </a:cubicBezTo>
                  <a:cubicBezTo>
                    <a:pt x="18512" y="1144"/>
                    <a:pt x="19220" y="1052"/>
                    <a:pt x="19905" y="961"/>
                  </a:cubicBezTo>
                  <a:cubicBezTo>
                    <a:pt x="19984" y="961"/>
                    <a:pt x="20082" y="961"/>
                    <a:pt x="20166" y="946"/>
                  </a:cubicBezTo>
                  <a:close/>
                  <a:moveTo>
                    <a:pt x="20189" y="0"/>
                  </a:moveTo>
                  <a:cubicBezTo>
                    <a:pt x="20169" y="0"/>
                    <a:pt x="20151" y="1"/>
                    <a:pt x="20133" y="3"/>
                  </a:cubicBezTo>
                  <a:cubicBezTo>
                    <a:pt x="19722" y="48"/>
                    <a:pt x="19334" y="94"/>
                    <a:pt x="18946" y="139"/>
                  </a:cubicBezTo>
                  <a:cubicBezTo>
                    <a:pt x="17873" y="276"/>
                    <a:pt x="16823" y="459"/>
                    <a:pt x="15773" y="664"/>
                  </a:cubicBezTo>
                  <a:cubicBezTo>
                    <a:pt x="14404" y="916"/>
                    <a:pt x="13034" y="1235"/>
                    <a:pt x="11687" y="1646"/>
                  </a:cubicBezTo>
                  <a:cubicBezTo>
                    <a:pt x="10181" y="2080"/>
                    <a:pt x="8674" y="2627"/>
                    <a:pt x="7259" y="3289"/>
                  </a:cubicBezTo>
                  <a:cubicBezTo>
                    <a:pt x="5867" y="3951"/>
                    <a:pt x="4497" y="4727"/>
                    <a:pt x="3333" y="5732"/>
                  </a:cubicBezTo>
                  <a:cubicBezTo>
                    <a:pt x="2238" y="6668"/>
                    <a:pt x="1279" y="7809"/>
                    <a:pt x="708" y="9133"/>
                  </a:cubicBezTo>
                  <a:cubicBezTo>
                    <a:pt x="115" y="10525"/>
                    <a:pt x="1" y="12054"/>
                    <a:pt x="252" y="13538"/>
                  </a:cubicBezTo>
                  <a:cubicBezTo>
                    <a:pt x="594" y="15524"/>
                    <a:pt x="1530" y="17373"/>
                    <a:pt x="2649" y="19039"/>
                  </a:cubicBezTo>
                  <a:cubicBezTo>
                    <a:pt x="3539" y="20363"/>
                    <a:pt x="4589" y="21527"/>
                    <a:pt x="5913" y="22394"/>
                  </a:cubicBezTo>
                  <a:cubicBezTo>
                    <a:pt x="7077" y="23170"/>
                    <a:pt x="8378" y="23650"/>
                    <a:pt x="9747" y="23901"/>
                  </a:cubicBezTo>
                  <a:cubicBezTo>
                    <a:pt x="10374" y="24003"/>
                    <a:pt x="11011" y="24051"/>
                    <a:pt x="11648" y="24051"/>
                  </a:cubicBezTo>
                  <a:cubicBezTo>
                    <a:pt x="12426" y="24051"/>
                    <a:pt x="13205" y="23980"/>
                    <a:pt x="13970" y="23855"/>
                  </a:cubicBezTo>
                  <a:cubicBezTo>
                    <a:pt x="15385" y="23627"/>
                    <a:pt x="16755" y="23170"/>
                    <a:pt x="18056" y="22600"/>
                  </a:cubicBezTo>
                  <a:cubicBezTo>
                    <a:pt x="19448" y="22006"/>
                    <a:pt x="20749" y="21230"/>
                    <a:pt x="21982" y="20385"/>
                  </a:cubicBezTo>
                  <a:cubicBezTo>
                    <a:pt x="23191" y="19541"/>
                    <a:pt x="24310" y="18605"/>
                    <a:pt x="25360" y="17555"/>
                  </a:cubicBezTo>
                  <a:cubicBezTo>
                    <a:pt x="26387" y="16528"/>
                    <a:pt x="27346" y="15432"/>
                    <a:pt x="28167" y="14223"/>
                  </a:cubicBezTo>
                  <a:cubicBezTo>
                    <a:pt x="28921" y="13150"/>
                    <a:pt x="29560" y="11986"/>
                    <a:pt x="30039" y="10753"/>
                  </a:cubicBezTo>
                  <a:cubicBezTo>
                    <a:pt x="30450" y="9658"/>
                    <a:pt x="30701" y="8494"/>
                    <a:pt x="30724" y="7329"/>
                  </a:cubicBezTo>
                  <a:cubicBezTo>
                    <a:pt x="30724" y="6302"/>
                    <a:pt x="30495" y="5230"/>
                    <a:pt x="29993" y="4317"/>
                  </a:cubicBezTo>
                  <a:cubicBezTo>
                    <a:pt x="29400" y="3267"/>
                    <a:pt x="28510" y="2445"/>
                    <a:pt x="27505" y="1829"/>
                  </a:cubicBezTo>
                  <a:cubicBezTo>
                    <a:pt x="26159" y="1030"/>
                    <a:pt x="24629" y="596"/>
                    <a:pt x="23100" y="322"/>
                  </a:cubicBezTo>
                  <a:cubicBezTo>
                    <a:pt x="22164" y="162"/>
                    <a:pt x="21251" y="71"/>
                    <a:pt x="20315" y="3"/>
                  </a:cubicBezTo>
                  <a:cubicBezTo>
                    <a:pt x="20297" y="3"/>
                    <a:pt x="20278" y="3"/>
                    <a:pt x="20259" y="3"/>
                  </a:cubicBezTo>
                  <a:lnTo>
                    <a:pt x="20259" y="3"/>
                  </a:lnTo>
                  <a:cubicBezTo>
                    <a:pt x="20235" y="1"/>
                    <a:pt x="20211" y="0"/>
                    <a:pt x="20189" y="0"/>
                  </a:cubicBezTo>
                  <a:close/>
                </a:path>
              </a:pathLst>
            </a:custGeom>
            <a:solidFill>
              <a:srgbClr val="EE875E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27"/>
          <p:cNvGrpSpPr/>
          <p:nvPr/>
        </p:nvGrpSpPr>
        <p:grpSpPr>
          <a:xfrm flipH="1">
            <a:off x="-732108" y="4176771"/>
            <a:ext cx="4042293" cy="1485376"/>
            <a:chOff x="3205462" y="4455986"/>
            <a:chExt cx="4042293" cy="1485376"/>
          </a:xfrm>
        </p:grpSpPr>
        <p:sp>
          <p:nvSpPr>
            <p:cNvPr id="424" name="Google Shape;424;p27"/>
            <p:cNvSpPr/>
            <p:nvPr/>
          </p:nvSpPr>
          <p:spPr>
            <a:xfrm>
              <a:off x="3774640" y="4722543"/>
              <a:ext cx="2897294" cy="965128"/>
            </a:xfrm>
            <a:custGeom>
              <a:avLst/>
              <a:gdLst/>
              <a:ahLst/>
              <a:cxnLst/>
              <a:rect l="l" t="t" r="r" b="b"/>
              <a:pathLst>
                <a:path w="65236" h="21731" extrusionOk="0">
                  <a:moveTo>
                    <a:pt x="30377" y="0"/>
                  </a:moveTo>
                  <a:cubicBezTo>
                    <a:pt x="9826" y="0"/>
                    <a:pt x="1" y="21731"/>
                    <a:pt x="1" y="21731"/>
                  </a:cubicBezTo>
                  <a:lnTo>
                    <a:pt x="65236" y="21685"/>
                  </a:lnTo>
                  <a:cubicBezTo>
                    <a:pt x="65236" y="21685"/>
                    <a:pt x="54873" y="1827"/>
                    <a:pt x="32709" y="92"/>
                  </a:cubicBezTo>
                  <a:cubicBezTo>
                    <a:pt x="31917" y="30"/>
                    <a:pt x="31140" y="0"/>
                    <a:pt x="30377" y="0"/>
                  </a:cubicBezTo>
                  <a:close/>
                </a:path>
              </a:pathLst>
            </a:custGeom>
            <a:solidFill>
              <a:srgbClr val="EE875E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7"/>
            <p:cNvSpPr/>
            <p:nvPr/>
          </p:nvSpPr>
          <p:spPr>
            <a:xfrm>
              <a:off x="3538460" y="4617599"/>
              <a:ext cx="3372730" cy="1130920"/>
            </a:xfrm>
            <a:custGeom>
              <a:avLst/>
              <a:gdLst/>
              <a:ahLst/>
              <a:cxnLst/>
              <a:rect l="l" t="t" r="r" b="b"/>
              <a:pathLst>
                <a:path w="75941" h="25464" extrusionOk="0">
                  <a:moveTo>
                    <a:pt x="35299" y="423"/>
                  </a:moveTo>
                  <a:cubicBezTo>
                    <a:pt x="39493" y="423"/>
                    <a:pt x="43730" y="1177"/>
                    <a:pt x="47705" y="2455"/>
                  </a:cubicBezTo>
                  <a:cubicBezTo>
                    <a:pt x="51814" y="3779"/>
                    <a:pt x="55717" y="5719"/>
                    <a:pt x="59278" y="8162"/>
                  </a:cubicBezTo>
                  <a:cubicBezTo>
                    <a:pt x="62291" y="10216"/>
                    <a:pt x="65075" y="12636"/>
                    <a:pt x="67609" y="15283"/>
                  </a:cubicBezTo>
                  <a:cubicBezTo>
                    <a:pt x="69504" y="17269"/>
                    <a:pt x="71238" y="19392"/>
                    <a:pt x="72836" y="21652"/>
                  </a:cubicBezTo>
                  <a:cubicBezTo>
                    <a:pt x="73338" y="22382"/>
                    <a:pt x="73840" y="23135"/>
                    <a:pt x="74297" y="23888"/>
                  </a:cubicBezTo>
                  <a:cubicBezTo>
                    <a:pt x="74457" y="24162"/>
                    <a:pt x="74616" y="24413"/>
                    <a:pt x="74776" y="24664"/>
                  </a:cubicBezTo>
                  <a:cubicBezTo>
                    <a:pt x="74822" y="24756"/>
                    <a:pt x="74868" y="24847"/>
                    <a:pt x="74936" y="24938"/>
                  </a:cubicBezTo>
                  <a:cubicBezTo>
                    <a:pt x="74938" y="24945"/>
                    <a:pt x="74941" y="24953"/>
                    <a:pt x="74945" y="24961"/>
                  </a:cubicBezTo>
                  <a:lnTo>
                    <a:pt x="60031" y="24961"/>
                  </a:lnTo>
                  <a:cubicBezTo>
                    <a:pt x="56767" y="24984"/>
                    <a:pt x="53503" y="24984"/>
                    <a:pt x="50216" y="24984"/>
                  </a:cubicBezTo>
                  <a:lnTo>
                    <a:pt x="39397" y="24984"/>
                  </a:lnTo>
                  <a:cubicBezTo>
                    <a:pt x="35768" y="24984"/>
                    <a:pt x="32161" y="25007"/>
                    <a:pt x="28532" y="25007"/>
                  </a:cubicBezTo>
                  <a:lnTo>
                    <a:pt x="9793" y="25007"/>
                  </a:lnTo>
                  <a:cubicBezTo>
                    <a:pt x="7715" y="25007"/>
                    <a:pt x="5661" y="25007"/>
                    <a:pt x="3607" y="25030"/>
                  </a:cubicBezTo>
                  <a:cubicBezTo>
                    <a:pt x="2953" y="25030"/>
                    <a:pt x="2298" y="25020"/>
                    <a:pt x="1651" y="25020"/>
                  </a:cubicBezTo>
                  <a:cubicBezTo>
                    <a:pt x="1386" y="25020"/>
                    <a:pt x="1123" y="25021"/>
                    <a:pt x="862" y="25026"/>
                  </a:cubicBezTo>
                  <a:lnTo>
                    <a:pt x="862" y="25026"/>
                  </a:lnTo>
                  <a:cubicBezTo>
                    <a:pt x="1222" y="24263"/>
                    <a:pt x="1617" y="23518"/>
                    <a:pt x="2032" y="22793"/>
                  </a:cubicBezTo>
                  <a:cubicBezTo>
                    <a:pt x="3196" y="20761"/>
                    <a:pt x="4497" y="18798"/>
                    <a:pt x="5889" y="16904"/>
                  </a:cubicBezTo>
                  <a:cubicBezTo>
                    <a:pt x="7830" y="14325"/>
                    <a:pt x="9998" y="11905"/>
                    <a:pt x="12418" y="9737"/>
                  </a:cubicBezTo>
                  <a:cubicBezTo>
                    <a:pt x="15157" y="7249"/>
                    <a:pt x="18238" y="5126"/>
                    <a:pt x="21593" y="3528"/>
                  </a:cubicBezTo>
                  <a:cubicBezTo>
                    <a:pt x="25337" y="1748"/>
                    <a:pt x="29377" y="698"/>
                    <a:pt x="33508" y="470"/>
                  </a:cubicBezTo>
                  <a:cubicBezTo>
                    <a:pt x="34104" y="438"/>
                    <a:pt x="34701" y="423"/>
                    <a:pt x="35299" y="423"/>
                  </a:cubicBezTo>
                  <a:close/>
                  <a:moveTo>
                    <a:pt x="35437" y="0"/>
                  </a:moveTo>
                  <a:cubicBezTo>
                    <a:pt x="31587" y="0"/>
                    <a:pt x="27761" y="688"/>
                    <a:pt x="24150" y="1999"/>
                  </a:cubicBezTo>
                  <a:cubicBezTo>
                    <a:pt x="20498" y="3346"/>
                    <a:pt x="17097" y="5331"/>
                    <a:pt x="14038" y="7728"/>
                  </a:cubicBezTo>
                  <a:cubicBezTo>
                    <a:pt x="11345" y="9851"/>
                    <a:pt x="8925" y="12293"/>
                    <a:pt x="6734" y="14941"/>
                  </a:cubicBezTo>
                  <a:cubicBezTo>
                    <a:pt x="5045" y="17018"/>
                    <a:pt x="3493" y="19209"/>
                    <a:pt x="2100" y="21492"/>
                  </a:cubicBezTo>
                  <a:cubicBezTo>
                    <a:pt x="1393" y="22656"/>
                    <a:pt x="731" y="23843"/>
                    <a:pt x="160" y="25052"/>
                  </a:cubicBezTo>
                  <a:cubicBezTo>
                    <a:pt x="137" y="25121"/>
                    <a:pt x="92" y="25167"/>
                    <a:pt x="69" y="25235"/>
                  </a:cubicBezTo>
                  <a:cubicBezTo>
                    <a:pt x="1" y="25372"/>
                    <a:pt x="137" y="25463"/>
                    <a:pt x="274" y="25463"/>
                  </a:cubicBezTo>
                  <a:lnTo>
                    <a:pt x="7738" y="25463"/>
                  </a:lnTo>
                  <a:cubicBezTo>
                    <a:pt x="10455" y="25463"/>
                    <a:pt x="13148" y="25441"/>
                    <a:pt x="15841" y="25441"/>
                  </a:cubicBezTo>
                  <a:lnTo>
                    <a:pt x="36498" y="25441"/>
                  </a:lnTo>
                  <a:cubicBezTo>
                    <a:pt x="40105" y="25418"/>
                    <a:pt x="43734" y="25418"/>
                    <a:pt x="47340" y="25418"/>
                  </a:cubicBezTo>
                  <a:lnTo>
                    <a:pt x="57543" y="25418"/>
                  </a:lnTo>
                  <a:lnTo>
                    <a:pt x="66103" y="25395"/>
                  </a:lnTo>
                  <a:lnTo>
                    <a:pt x="75324" y="25395"/>
                  </a:lnTo>
                  <a:cubicBezTo>
                    <a:pt x="75438" y="25395"/>
                    <a:pt x="75940" y="25281"/>
                    <a:pt x="75826" y="25075"/>
                  </a:cubicBezTo>
                  <a:cubicBezTo>
                    <a:pt x="75370" y="24208"/>
                    <a:pt x="74845" y="23386"/>
                    <a:pt x="74320" y="22565"/>
                  </a:cubicBezTo>
                  <a:cubicBezTo>
                    <a:pt x="72927" y="20465"/>
                    <a:pt x="71398" y="18456"/>
                    <a:pt x="69732" y="16584"/>
                  </a:cubicBezTo>
                  <a:cubicBezTo>
                    <a:pt x="67404" y="13914"/>
                    <a:pt x="64802" y="11471"/>
                    <a:pt x="61971" y="9326"/>
                  </a:cubicBezTo>
                  <a:cubicBezTo>
                    <a:pt x="58616" y="6769"/>
                    <a:pt x="54964" y="4647"/>
                    <a:pt x="51038" y="3095"/>
                  </a:cubicBezTo>
                  <a:cubicBezTo>
                    <a:pt x="46564" y="1291"/>
                    <a:pt x="41771" y="241"/>
                    <a:pt x="36955" y="36"/>
                  </a:cubicBezTo>
                  <a:cubicBezTo>
                    <a:pt x="36449" y="12"/>
                    <a:pt x="35943" y="0"/>
                    <a:pt x="35437" y="0"/>
                  </a:cubicBezTo>
                  <a:close/>
                </a:path>
              </a:pathLst>
            </a:custGeom>
            <a:solidFill>
              <a:srgbClr val="EE875E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7"/>
            <p:cNvSpPr/>
            <p:nvPr/>
          </p:nvSpPr>
          <p:spPr>
            <a:xfrm>
              <a:off x="3205462" y="4455986"/>
              <a:ext cx="4042293" cy="1485376"/>
            </a:xfrm>
            <a:custGeom>
              <a:avLst/>
              <a:gdLst/>
              <a:ahLst/>
              <a:cxnLst/>
              <a:rect l="l" t="t" r="r" b="b"/>
              <a:pathLst>
                <a:path w="91017" h="33445" extrusionOk="0">
                  <a:moveTo>
                    <a:pt x="42318" y="876"/>
                  </a:moveTo>
                  <a:cubicBezTo>
                    <a:pt x="47166" y="876"/>
                    <a:pt x="52040" y="1840"/>
                    <a:pt x="56596" y="3424"/>
                  </a:cubicBezTo>
                  <a:cubicBezTo>
                    <a:pt x="61572" y="5113"/>
                    <a:pt x="66228" y="7669"/>
                    <a:pt x="70428" y="10796"/>
                  </a:cubicBezTo>
                  <a:cubicBezTo>
                    <a:pt x="74080" y="13490"/>
                    <a:pt x="77412" y="16640"/>
                    <a:pt x="80380" y="20064"/>
                  </a:cubicBezTo>
                  <a:cubicBezTo>
                    <a:pt x="82685" y="22688"/>
                    <a:pt x="84762" y="25473"/>
                    <a:pt x="86657" y="28418"/>
                  </a:cubicBezTo>
                  <a:cubicBezTo>
                    <a:pt x="87273" y="29376"/>
                    <a:pt x="87866" y="30358"/>
                    <a:pt x="88437" y="31362"/>
                  </a:cubicBezTo>
                  <a:cubicBezTo>
                    <a:pt x="88620" y="31704"/>
                    <a:pt x="88734" y="31887"/>
                    <a:pt x="88939" y="32275"/>
                  </a:cubicBezTo>
                  <a:cubicBezTo>
                    <a:pt x="88974" y="32345"/>
                    <a:pt x="89010" y="32414"/>
                    <a:pt x="89044" y="32480"/>
                  </a:cubicBezTo>
                  <a:lnTo>
                    <a:pt x="87958" y="32480"/>
                  </a:lnTo>
                  <a:cubicBezTo>
                    <a:pt x="85812" y="32480"/>
                    <a:pt x="83644" y="32503"/>
                    <a:pt x="81498" y="32503"/>
                  </a:cubicBezTo>
                  <a:lnTo>
                    <a:pt x="71843" y="32503"/>
                  </a:lnTo>
                  <a:cubicBezTo>
                    <a:pt x="67940" y="32503"/>
                    <a:pt x="64060" y="32503"/>
                    <a:pt x="60157" y="32526"/>
                  </a:cubicBezTo>
                  <a:lnTo>
                    <a:pt x="47283" y="32526"/>
                  </a:lnTo>
                  <a:cubicBezTo>
                    <a:pt x="42969" y="32526"/>
                    <a:pt x="38678" y="32526"/>
                    <a:pt x="34364" y="32549"/>
                  </a:cubicBezTo>
                  <a:lnTo>
                    <a:pt x="12064" y="32549"/>
                  </a:lnTo>
                  <a:lnTo>
                    <a:pt x="4691" y="32572"/>
                  </a:lnTo>
                  <a:lnTo>
                    <a:pt x="1672" y="32572"/>
                  </a:lnTo>
                  <a:cubicBezTo>
                    <a:pt x="1736" y="32440"/>
                    <a:pt x="1803" y="32305"/>
                    <a:pt x="1861" y="32161"/>
                  </a:cubicBezTo>
                  <a:cubicBezTo>
                    <a:pt x="2226" y="31385"/>
                    <a:pt x="2614" y="30609"/>
                    <a:pt x="3002" y="29833"/>
                  </a:cubicBezTo>
                  <a:cubicBezTo>
                    <a:pt x="4371" y="27185"/>
                    <a:pt x="5901" y="24651"/>
                    <a:pt x="7567" y="22186"/>
                  </a:cubicBezTo>
                  <a:cubicBezTo>
                    <a:pt x="9827" y="18899"/>
                    <a:pt x="12360" y="15772"/>
                    <a:pt x="15213" y="12965"/>
                  </a:cubicBezTo>
                  <a:cubicBezTo>
                    <a:pt x="18409" y="9815"/>
                    <a:pt x="21993" y="7030"/>
                    <a:pt x="25964" y="4930"/>
                  </a:cubicBezTo>
                  <a:cubicBezTo>
                    <a:pt x="30278" y="2671"/>
                    <a:pt x="35026" y="1278"/>
                    <a:pt x="39888" y="959"/>
                  </a:cubicBezTo>
                  <a:cubicBezTo>
                    <a:pt x="40696" y="903"/>
                    <a:pt x="41507" y="876"/>
                    <a:pt x="42318" y="876"/>
                  </a:cubicBezTo>
                  <a:close/>
                  <a:moveTo>
                    <a:pt x="1531" y="32913"/>
                  </a:moveTo>
                  <a:cubicBezTo>
                    <a:pt x="1533" y="32913"/>
                    <a:pt x="1496" y="32997"/>
                    <a:pt x="1492" y="32997"/>
                  </a:cubicBezTo>
                  <a:cubicBezTo>
                    <a:pt x="1491" y="32997"/>
                    <a:pt x="1492" y="32994"/>
                    <a:pt x="1494" y="32989"/>
                  </a:cubicBezTo>
                  <a:lnTo>
                    <a:pt x="1494" y="32989"/>
                  </a:lnTo>
                  <a:cubicBezTo>
                    <a:pt x="1502" y="32972"/>
                    <a:pt x="1511" y="32955"/>
                    <a:pt x="1518" y="32937"/>
                  </a:cubicBezTo>
                  <a:cubicBezTo>
                    <a:pt x="1527" y="32920"/>
                    <a:pt x="1531" y="32913"/>
                    <a:pt x="1531" y="32913"/>
                  </a:cubicBezTo>
                  <a:close/>
                  <a:moveTo>
                    <a:pt x="42703" y="1"/>
                  </a:moveTo>
                  <a:cubicBezTo>
                    <a:pt x="37867" y="1"/>
                    <a:pt x="33074" y="940"/>
                    <a:pt x="28589" y="2785"/>
                  </a:cubicBezTo>
                  <a:cubicBezTo>
                    <a:pt x="24184" y="4588"/>
                    <a:pt x="20167" y="7213"/>
                    <a:pt x="16583" y="10317"/>
                  </a:cubicBezTo>
                  <a:cubicBezTo>
                    <a:pt x="13342" y="13125"/>
                    <a:pt x="10466" y="16343"/>
                    <a:pt x="7909" y="19767"/>
                  </a:cubicBezTo>
                  <a:cubicBezTo>
                    <a:pt x="5901" y="22437"/>
                    <a:pt x="4098" y="25268"/>
                    <a:pt x="2477" y="28189"/>
                  </a:cubicBezTo>
                  <a:cubicBezTo>
                    <a:pt x="1655" y="29696"/>
                    <a:pt x="879" y="31202"/>
                    <a:pt x="194" y="32777"/>
                  </a:cubicBezTo>
                  <a:cubicBezTo>
                    <a:pt x="164" y="32837"/>
                    <a:pt x="134" y="32907"/>
                    <a:pt x="104" y="32981"/>
                  </a:cubicBezTo>
                  <a:lnTo>
                    <a:pt x="104" y="32981"/>
                  </a:lnTo>
                  <a:cubicBezTo>
                    <a:pt x="104" y="32981"/>
                    <a:pt x="104" y="32982"/>
                    <a:pt x="103" y="32983"/>
                  </a:cubicBezTo>
                  <a:cubicBezTo>
                    <a:pt x="86" y="33014"/>
                    <a:pt x="74" y="33045"/>
                    <a:pt x="67" y="33073"/>
                  </a:cubicBezTo>
                  <a:lnTo>
                    <a:pt x="67" y="33073"/>
                  </a:lnTo>
                  <a:cubicBezTo>
                    <a:pt x="64" y="33081"/>
                    <a:pt x="61" y="33089"/>
                    <a:pt x="57" y="33097"/>
                  </a:cubicBezTo>
                  <a:cubicBezTo>
                    <a:pt x="1" y="33255"/>
                    <a:pt x="118" y="33346"/>
                    <a:pt x="270" y="33395"/>
                  </a:cubicBezTo>
                  <a:lnTo>
                    <a:pt x="270" y="33395"/>
                  </a:lnTo>
                  <a:cubicBezTo>
                    <a:pt x="340" y="33422"/>
                    <a:pt x="420" y="33437"/>
                    <a:pt x="499" y="33439"/>
                  </a:cubicBezTo>
                  <a:lnTo>
                    <a:pt x="499" y="33439"/>
                  </a:lnTo>
                  <a:cubicBezTo>
                    <a:pt x="538" y="33443"/>
                    <a:pt x="576" y="33444"/>
                    <a:pt x="609" y="33444"/>
                  </a:cubicBezTo>
                  <a:cubicBezTo>
                    <a:pt x="644" y="33444"/>
                    <a:pt x="675" y="33442"/>
                    <a:pt x="697" y="33439"/>
                  </a:cubicBezTo>
                  <a:lnTo>
                    <a:pt x="19048" y="33439"/>
                  </a:lnTo>
                  <a:cubicBezTo>
                    <a:pt x="22928" y="33416"/>
                    <a:pt x="26832" y="33416"/>
                    <a:pt x="30712" y="33416"/>
                  </a:cubicBezTo>
                  <a:lnTo>
                    <a:pt x="43608" y="33416"/>
                  </a:lnTo>
                  <a:lnTo>
                    <a:pt x="56527" y="33393"/>
                  </a:lnTo>
                  <a:lnTo>
                    <a:pt x="68648" y="33393"/>
                  </a:lnTo>
                  <a:cubicBezTo>
                    <a:pt x="72049" y="33371"/>
                    <a:pt x="75427" y="33371"/>
                    <a:pt x="78828" y="33371"/>
                  </a:cubicBezTo>
                  <a:lnTo>
                    <a:pt x="89807" y="33371"/>
                  </a:lnTo>
                  <a:cubicBezTo>
                    <a:pt x="90035" y="33371"/>
                    <a:pt x="91016" y="33165"/>
                    <a:pt x="90811" y="32732"/>
                  </a:cubicBezTo>
                  <a:cubicBezTo>
                    <a:pt x="90263" y="31590"/>
                    <a:pt x="89624" y="30472"/>
                    <a:pt x="88962" y="29399"/>
                  </a:cubicBezTo>
                  <a:cubicBezTo>
                    <a:pt x="87319" y="26637"/>
                    <a:pt x="85470" y="24035"/>
                    <a:pt x="83461" y="21547"/>
                  </a:cubicBezTo>
                  <a:cubicBezTo>
                    <a:pt x="80676" y="18078"/>
                    <a:pt x="77549" y="14882"/>
                    <a:pt x="74148" y="12052"/>
                  </a:cubicBezTo>
                  <a:cubicBezTo>
                    <a:pt x="70154" y="8765"/>
                    <a:pt x="65726" y="5958"/>
                    <a:pt x="60955" y="3926"/>
                  </a:cubicBezTo>
                  <a:cubicBezTo>
                    <a:pt x="55614" y="1621"/>
                    <a:pt x="49817" y="228"/>
                    <a:pt x="43996" y="23"/>
                  </a:cubicBezTo>
                  <a:cubicBezTo>
                    <a:pt x="43565" y="8"/>
                    <a:pt x="43134" y="1"/>
                    <a:pt x="42703" y="1"/>
                  </a:cubicBezTo>
                  <a:close/>
                </a:path>
              </a:pathLst>
            </a:custGeom>
            <a:solidFill>
              <a:srgbClr val="EE875E">
                <a:alpha val="22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8"/>
          <p:cNvSpPr/>
          <p:nvPr/>
        </p:nvSpPr>
        <p:spPr>
          <a:xfrm flipH="1">
            <a:off x="-1596381" y="-204474"/>
            <a:ext cx="4310732" cy="2194931"/>
          </a:xfrm>
          <a:custGeom>
            <a:avLst/>
            <a:gdLst/>
            <a:ahLst/>
            <a:cxnLst/>
            <a:rect l="l" t="t" r="r" b="b"/>
            <a:pathLst>
              <a:path w="122953" h="62605" extrusionOk="0">
                <a:moveTo>
                  <a:pt x="7639" y="1"/>
                </a:moveTo>
                <a:cubicBezTo>
                  <a:pt x="7639" y="1"/>
                  <a:pt x="1" y="17414"/>
                  <a:pt x="16949" y="17414"/>
                </a:cubicBezTo>
                <a:cubicBezTo>
                  <a:pt x="17432" y="17414"/>
                  <a:pt x="17935" y="17400"/>
                  <a:pt x="18459" y="17371"/>
                </a:cubicBezTo>
                <a:cubicBezTo>
                  <a:pt x="26564" y="16920"/>
                  <a:pt x="33698" y="15935"/>
                  <a:pt x="39678" y="15935"/>
                </a:cubicBezTo>
                <a:cubicBezTo>
                  <a:pt x="47625" y="15935"/>
                  <a:pt x="53536" y="17675"/>
                  <a:pt x="56988" y="24721"/>
                </a:cubicBezTo>
                <a:cubicBezTo>
                  <a:pt x="63014" y="37092"/>
                  <a:pt x="54956" y="56539"/>
                  <a:pt x="72326" y="56539"/>
                </a:cubicBezTo>
                <a:cubicBezTo>
                  <a:pt x="89510" y="56539"/>
                  <a:pt x="90697" y="35507"/>
                  <a:pt x="99704" y="35507"/>
                </a:cubicBezTo>
                <a:cubicBezTo>
                  <a:pt x="99813" y="35507"/>
                  <a:pt x="99924" y="35511"/>
                  <a:pt x="100036" y="35517"/>
                </a:cubicBezTo>
                <a:cubicBezTo>
                  <a:pt x="109215" y="36034"/>
                  <a:pt x="100544" y="62605"/>
                  <a:pt x="121994" y="62605"/>
                </a:cubicBezTo>
                <a:cubicBezTo>
                  <a:pt x="122307" y="62605"/>
                  <a:pt x="122627" y="62599"/>
                  <a:pt x="122953" y="62588"/>
                </a:cubicBezTo>
                <a:lnTo>
                  <a:pt x="122953" y="1"/>
                </a:lnTo>
                <a:close/>
              </a:path>
            </a:pathLst>
          </a:custGeom>
          <a:solidFill>
            <a:srgbClr val="FFDF93">
              <a:alpha val="52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/>
          <p:cNvSpPr/>
          <p:nvPr/>
        </p:nvSpPr>
        <p:spPr>
          <a:xfrm flipH="1">
            <a:off x="-1572412" y="-286774"/>
            <a:ext cx="3504492" cy="1708263"/>
          </a:xfrm>
          <a:custGeom>
            <a:avLst/>
            <a:gdLst/>
            <a:ahLst/>
            <a:cxnLst/>
            <a:rect l="l" t="t" r="r" b="b"/>
            <a:pathLst>
              <a:path w="99957" h="48724" extrusionOk="0">
                <a:moveTo>
                  <a:pt x="6213" y="1"/>
                </a:moveTo>
                <a:cubicBezTo>
                  <a:pt x="6213" y="1"/>
                  <a:pt x="1" y="13547"/>
                  <a:pt x="13768" y="13547"/>
                </a:cubicBezTo>
                <a:cubicBezTo>
                  <a:pt x="14162" y="13547"/>
                  <a:pt x="14573" y="13536"/>
                  <a:pt x="15001" y="13513"/>
                </a:cubicBezTo>
                <a:cubicBezTo>
                  <a:pt x="21587" y="13161"/>
                  <a:pt x="27380" y="12398"/>
                  <a:pt x="32236" y="12398"/>
                </a:cubicBezTo>
                <a:cubicBezTo>
                  <a:pt x="38707" y="12398"/>
                  <a:pt x="43514" y="13753"/>
                  <a:pt x="46317" y="19242"/>
                </a:cubicBezTo>
                <a:cubicBezTo>
                  <a:pt x="51225" y="28875"/>
                  <a:pt x="44674" y="44008"/>
                  <a:pt x="58803" y="44008"/>
                </a:cubicBezTo>
                <a:cubicBezTo>
                  <a:pt x="72761" y="44008"/>
                  <a:pt x="73732" y="27635"/>
                  <a:pt x="81059" y="27635"/>
                </a:cubicBezTo>
                <a:cubicBezTo>
                  <a:pt x="81149" y="27635"/>
                  <a:pt x="81240" y="27637"/>
                  <a:pt x="81331" y="27642"/>
                </a:cubicBezTo>
                <a:cubicBezTo>
                  <a:pt x="88779" y="28047"/>
                  <a:pt x="81744" y="48723"/>
                  <a:pt x="99184" y="48723"/>
                </a:cubicBezTo>
                <a:cubicBezTo>
                  <a:pt x="99436" y="48723"/>
                  <a:pt x="99694" y="48719"/>
                  <a:pt x="99957" y="48710"/>
                </a:cubicBezTo>
                <a:lnTo>
                  <a:pt x="99957" y="1"/>
                </a:lnTo>
                <a:close/>
              </a:path>
            </a:pathLst>
          </a:custGeom>
          <a:solidFill>
            <a:srgbClr val="6EB0C2">
              <a:alpha val="35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/>
          <p:cNvSpPr/>
          <p:nvPr/>
        </p:nvSpPr>
        <p:spPr>
          <a:xfrm flipH="1">
            <a:off x="-1697543" y="-230827"/>
            <a:ext cx="4513063" cy="1596352"/>
          </a:xfrm>
          <a:custGeom>
            <a:avLst/>
            <a:gdLst/>
            <a:ahLst/>
            <a:cxnLst/>
            <a:rect l="l" t="t" r="r" b="b"/>
            <a:pathLst>
              <a:path w="128724" h="45532" extrusionOk="0">
                <a:moveTo>
                  <a:pt x="589" y="1"/>
                </a:moveTo>
                <a:cubicBezTo>
                  <a:pt x="376" y="1"/>
                  <a:pt x="1" y="108"/>
                  <a:pt x="1" y="239"/>
                </a:cubicBezTo>
                <a:cubicBezTo>
                  <a:pt x="138" y="2316"/>
                  <a:pt x="549" y="4416"/>
                  <a:pt x="1097" y="6402"/>
                </a:cubicBezTo>
                <a:cubicBezTo>
                  <a:pt x="2146" y="10236"/>
                  <a:pt x="3881" y="14071"/>
                  <a:pt x="6803" y="16856"/>
                </a:cubicBezTo>
                <a:cubicBezTo>
                  <a:pt x="8401" y="18362"/>
                  <a:pt x="10318" y="19503"/>
                  <a:pt x="12464" y="20097"/>
                </a:cubicBezTo>
                <a:cubicBezTo>
                  <a:pt x="13819" y="20479"/>
                  <a:pt x="15208" y="20621"/>
                  <a:pt x="16604" y="20621"/>
                </a:cubicBezTo>
                <a:cubicBezTo>
                  <a:pt x="17795" y="20621"/>
                  <a:pt x="18992" y="20518"/>
                  <a:pt x="20178" y="20371"/>
                </a:cubicBezTo>
                <a:cubicBezTo>
                  <a:pt x="25999" y="19686"/>
                  <a:pt x="31660" y="18088"/>
                  <a:pt x="37366" y="16901"/>
                </a:cubicBezTo>
                <a:cubicBezTo>
                  <a:pt x="41196" y="16107"/>
                  <a:pt x="45197" y="15377"/>
                  <a:pt x="49164" y="15377"/>
                </a:cubicBezTo>
                <a:cubicBezTo>
                  <a:pt x="51013" y="15377"/>
                  <a:pt x="52854" y="15535"/>
                  <a:pt x="54668" y="15920"/>
                </a:cubicBezTo>
                <a:cubicBezTo>
                  <a:pt x="57270" y="16468"/>
                  <a:pt x="59735" y="17541"/>
                  <a:pt x="61857" y="19184"/>
                </a:cubicBezTo>
                <a:cubicBezTo>
                  <a:pt x="64437" y="21193"/>
                  <a:pt x="66126" y="23863"/>
                  <a:pt x="67678" y="26693"/>
                </a:cubicBezTo>
                <a:cubicBezTo>
                  <a:pt x="69458" y="29935"/>
                  <a:pt x="71330" y="33130"/>
                  <a:pt x="73476" y="36143"/>
                </a:cubicBezTo>
                <a:cubicBezTo>
                  <a:pt x="75073" y="38334"/>
                  <a:pt x="76831" y="40480"/>
                  <a:pt x="78931" y="42215"/>
                </a:cubicBezTo>
                <a:cubicBezTo>
                  <a:pt x="80643" y="43607"/>
                  <a:pt x="82606" y="44703"/>
                  <a:pt x="84751" y="45205"/>
                </a:cubicBezTo>
                <a:cubicBezTo>
                  <a:pt x="85713" y="45430"/>
                  <a:pt x="86694" y="45531"/>
                  <a:pt x="87674" y="45531"/>
                </a:cubicBezTo>
                <a:cubicBezTo>
                  <a:pt x="88880" y="45531"/>
                  <a:pt x="90085" y="45378"/>
                  <a:pt x="91256" y="45113"/>
                </a:cubicBezTo>
                <a:cubicBezTo>
                  <a:pt x="93950" y="44520"/>
                  <a:pt x="96506" y="43379"/>
                  <a:pt x="98926" y="42078"/>
                </a:cubicBezTo>
                <a:cubicBezTo>
                  <a:pt x="102121" y="40366"/>
                  <a:pt x="105089" y="38334"/>
                  <a:pt x="107965" y="36166"/>
                </a:cubicBezTo>
                <a:cubicBezTo>
                  <a:pt x="110042" y="34614"/>
                  <a:pt x="112119" y="32879"/>
                  <a:pt x="114538" y="31898"/>
                </a:cubicBezTo>
                <a:cubicBezTo>
                  <a:pt x="115736" y="31419"/>
                  <a:pt x="116980" y="31220"/>
                  <a:pt x="118234" y="31220"/>
                </a:cubicBezTo>
                <a:cubicBezTo>
                  <a:pt x="119609" y="31220"/>
                  <a:pt x="120995" y="31459"/>
                  <a:pt x="122345" y="31829"/>
                </a:cubicBezTo>
                <a:cubicBezTo>
                  <a:pt x="124262" y="32354"/>
                  <a:pt x="126134" y="33107"/>
                  <a:pt x="127960" y="33929"/>
                </a:cubicBezTo>
                <a:cubicBezTo>
                  <a:pt x="127987" y="33941"/>
                  <a:pt x="128020" y="33946"/>
                  <a:pt x="128058" y="33946"/>
                </a:cubicBezTo>
                <a:cubicBezTo>
                  <a:pt x="128304" y="33946"/>
                  <a:pt x="128724" y="33718"/>
                  <a:pt x="128644" y="33678"/>
                </a:cubicBezTo>
                <a:cubicBezTo>
                  <a:pt x="125609" y="32308"/>
                  <a:pt x="122322" y="30985"/>
                  <a:pt x="118944" y="30916"/>
                </a:cubicBezTo>
                <a:cubicBezTo>
                  <a:pt x="118829" y="30913"/>
                  <a:pt x="118714" y="30911"/>
                  <a:pt x="118600" y="30911"/>
                </a:cubicBezTo>
                <a:cubicBezTo>
                  <a:pt x="116443" y="30911"/>
                  <a:pt x="114394" y="31520"/>
                  <a:pt x="112530" y="32582"/>
                </a:cubicBezTo>
                <a:cubicBezTo>
                  <a:pt x="110156" y="33906"/>
                  <a:pt x="108056" y="35687"/>
                  <a:pt x="105865" y="37284"/>
                </a:cubicBezTo>
                <a:cubicBezTo>
                  <a:pt x="102897" y="39476"/>
                  <a:pt x="99748" y="41484"/>
                  <a:pt x="96415" y="43036"/>
                </a:cubicBezTo>
                <a:cubicBezTo>
                  <a:pt x="93742" y="44290"/>
                  <a:pt x="90878" y="45178"/>
                  <a:pt x="88029" y="45178"/>
                </a:cubicBezTo>
                <a:cubicBezTo>
                  <a:pt x="86158" y="45178"/>
                  <a:pt x="84292" y="44795"/>
                  <a:pt x="82492" y="43881"/>
                </a:cubicBezTo>
                <a:cubicBezTo>
                  <a:pt x="80323" y="42762"/>
                  <a:pt x="78497" y="41096"/>
                  <a:pt x="76877" y="39293"/>
                </a:cubicBezTo>
                <a:cubicBezTo>
                  <a:pt x="74685" y="36851"/>
                  <a:pt x="72859" y="34089"/>
                  <a:pt x="71147" y="31281"/>
                </a:cubicBezTo>
                <a:cubicBezTo>
                  <a:pt x="70120" y="29592"/>
                  <a:pt x="69139" y="27858"/>
                  <a:pt x="68180" y="26100"/>
                </a:cubicBezTo>
                <a:cubicBezTo>
                  <a:pt x="67404" y="24662"/>
                  <a:pt x="66605" y="23270"/>
                  <a:pt x="65578" y="21969"/>
                </a:cubicBezTo>
                <a:cubicBezTo>
                  <a:pt x="63866" y="19800"/>
                  <a:pt x="61698" y="18043"/>
                  <a:pt x="59187" y="16901"/>
                </a:cubicBezTo>
                <a:cubicBezTo>
                  <a:pt x="56222" y="15562"/>
                  <a:pt x="53004" y="15099"/>
                  <a:pt x="49767" y="15099"/>
                </a:cubicBezTo>
                <a:cubicBezTo>
                  <a:pt x="47596" y="15099"/>
                  <a:pt x="45417" y="15307"/>
                  <a:pt x="43301" y="15600"/>
                </a:cubicBezTo>
                <a:cubicBezTo>
                  <a:pt x="37343" y="16445"/>
                  <a:pt x="31568" y="18065"/>
                  <a:pt x="25679" y="19230"/>
                </a:cubicBezTo>
                <a:cubicBezTo>
                  <a:pt x="22998" y="19771"/>
                  <a:pt x="20153" y="20318"/>
                  <a:pt x="17363" y="20318"/>
                </a:cubicBezTo>
                <a:cubicBezTo>
                  <a:pt x="14855" y="20318"/>
                  <a:pt x="12393" y="19876"/>
                  <a:pt x="10135" y="18590"/>
                </a:cubicBezTo>
                <a:cubicBezTo>
                  <a:pt x="6438" y="16491"/>
                  <a:pt x="4087" y="12702"/>
                  <a:pt x="2649" y="8798"/>
                </a:cubicBezTo>
                <a:cubicBezTo>
                  <a:pt x="1667" y="6151"/>
                  <a:pt x="1028" y="3320"/>
                  <a:pt x="777" y="490"/>
                </a:cubicBezTo>
                <a:cubicBezTo>
                  <a:pt x="754" y="353"/>
                  <a:pt x="754" y="193"/>
                  <a:pt x="731" y="56"/>
                </a:cubicBezTo>
                <a:cubicBezTo>
                  <a:pt x="731" y="18"/>
                  <a:pt x="673" y="1"/>
                  <a:pt x="5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/>
          <p:cNvSpPr/>
          <p:nvPr/>
        </p:nvSpPr>
        <p:spPr>
          <a:xfrm flipH="1">
            <a:off x="5888095" y="-373250"/>
            <a:ext cx="3579658" cy="1464048"/>
          </a:xfrm>
          <a:custGeom>
            <a:avLst/>
            <a:gdLst/>
            <a:ahLst/>
            <a:cxnLst/>
            <a:rect l="l" t="t" r="r" b="b"/>
            <a:pathLst>
              <a:path w="68158" h="27876" extrusionOk="0">
                <a:moveTo>
                  <a:pt x="1" y="1"/>
                </a:moveTo>
                <a:lnTo>
                  <a:pt x="1" y="27688"/>
                </a:lnTo>
                <a:cubicBezTo>
                  <a:pt x="1" y="27688"/>
                  <a:pt x="1111" y="27875"/>
                  <a:pt x="2876" y="27875"/>
                </a:cubicBezTo>
                <a:cubicBezTo>
                  <a:pt x="6887" y="27875"/>
                  <a:pt x="14278" y="26907"/>
                  <a:pt x="19699" y="20566"/>
                </a:cubicBezTo>
                <a:cubicBezTo>
                  <a:pt x="24387" y="15083"/>
                  <a:pt x="29026" y="13016"/>
                  <a:pt x="33882" y="13016"/>
                </a:cubicBezTo>
                <a:cubicBezTo>
                  <a:pt x="37112" y="13016"/>
                  <a:pt x="40438" y="13931"/>
                  <a:pt x="43939" y="15362"/>
                </a:cubicBezTo>
                <a:cubicBezTo>
                  <a:pt x="45729" y="16098"/>
                  <a:pt x="47751" y="16465"/>
                  <a:pt x="49846" y="16465"/>
                </a:cubicBezTo>
                <a:cubicBezTo>
                  <a:pt x="58014" y="16465"/>
                  <a:pt x="67285" y="10900"/>
                  <a:pt x="68157" y="1"/>
                </a:cubicBezTo>
                <a:close/>
              </a:path>
            </a:pathLst>
          </a:custGeom>
          <a:solidFill>
            <a:srgbClr val="FFDF93">
              <a:alpha val="52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8"/>
          <p:cNvGrpSpPr/>
          <p:nvPr/>
        </p:nvGrpSpPr>
        <p:grpSpPr>
          <a:xfrm flipH="1">
            <a:off x="8525638" y="-230828"/>
            <a:ext cx="1428545" cy="1032389"/>
            <a:chOff x="-16355" y="229484"/>
            <a:chExt cx="1428545" cy="1032389"/>
          </a:xfrm>
        </p:grpSpPr>
        <p:sp>
          <p:nvSpPr>
            <p:cNvPr id="433" name="Google Shape;433;p28"/>
            <p:cNvSpPr/>
            <p:nvPr/>
          </p:nvSpPr>
          <p:spPr>
            <a:xfrm>
              <a:off x="-16355" y="326925"/>
              <a:ext cx="1387980" cy="799264"/>
            </a:xfrm>
            <a:custGeom>
              <a:avLst/>
              <a:gdLst/>
              <a:ahLst/>
              <a:cxnLst/>
              <a:rect l="l" t="t" r="r" b="b"/>
              <a:pathLst>
                <a:path w="32335" h="18620" extrusionOk="0">
                  <a:moveTo>
                    <a:pt x="21959" y="0"/>
                  </a:moveTo>
                  <a:cubicBezTo>
                    <a:pt x="20930" y="0"/>
                    <a:pt x="19725" y="183"/>
                    <a:pt x="18329" y="586"/>
                  </a:cubicBezTo>
                  <a:cubicBezTo>
                    <a:pt x="18329" y="586"/>
                    <a:pt x="0" y="8734"/>
                    <a:pt x="11482" y="17134"/>
                  </a:cubicBezTo>
                  <a:cubicBezTo>
                    <a:pt x="12902" y="18171"/>
                    <a:pt x="14347" y="18619"/>
                    <a:pt x="15754" y="18619"/>
                  </a:cubicBezTo>
                  <a:cubicBezTo>
                    <a:pt x="24820" y="18619"/>
                    <a:pt x="32335" y="0"/>
                    <a:pt x="21959" y="0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169813" y="247084"/>
              <a:ext cx="1132662" cy="981008"/>
            </a:xfrm>
            <a:custGeom>
              <a:avLst/>
              <a:gdLst/>
              <a:ahLst/>
              <a:cxnLst/>
              <a:rect l="l" t="t" r="r" b="b"/>
              <a:pathLst>
                <a:path w="26387" h="22854" extrusionOk="0">
                  <a:moveTo>
                    <a:pt x="13753" y="1740"/>
                  </a:moveTo>
                  <a:cubicBezTo>
                    <a:pt x="13748" y="1742"/>
                    <a:pt x="13742" y="1744"/>
                    <a:pt x="13737" y="1746"/>
                  </a:cubicBezTo>
                  <a:lnTo>
                    <a:pt x="13737" y="1746"/>
                  </a:lnTo>
                  <a:cubicBezTo>
                    <a:pt x="13742" y="1743"/>
                    <a:pt x="13748" y="1741"/>
                    <a:pt x="13753" y="1740"/>
                  </a:cubicBezTo>
                  <a:close/>
                  <a:moveTo>
                    <a:pt x="25121" y="5839"/>
                  </a:moveTo>
                  <a:lnTo>
                    <a:pt x="25121" y="5839"/>
                  </a:lnTo>
                  <a:cubicBezTo>
                    <a:pt x="25120" y="5839"/>
                    <a:pt x="25124" y="5869"/>
                    <a:pt x="25128" y="5873"/>
                  </a:cubicBezTo>
                  <a:lnTo>
                    <a:pt x="25128" y="5873"/>
                  </a:lnTo>
                  <a:cubicBezTo>
                    <a:pt x="25123" y="5848"/>
                    <a:pt x="25121" y="5839"/>
                    <a:pt x="25121" y="5839"/>
                  </a:cubicBezTo>
                  <a:close/>
                  <a:moveTo>
                    <a:pt x="8908" y="21795"/>
                  </a:moveTo>
                  <a:cubicBezTo>
                    <a:pt x="8912" y="21796"/>
                    <a:pt x="8924" y="21799"/>
                    <a:pt x="8937" y="21801"/>
                  </a:cubicBezTo>
                  <a:lnTo>
                    <a:pt x="8937" y="21801"/>
                  </a:lnTo>
                  <a:cubicBezTo>
                    <a:pt x="8926" y="21800"/>
                    <a:pt x="8917" y="21798"/>
                    <a:pt x="8908" y="21795"/>
                  </a:cubicBezTo>
                  <a:close/>
                  <a:moveTo>
                    <a:pt x="18740" y="848"/>
                  </a:moveTo>
                  <a:cubicBezTo>
                    <a:pt x="18900" y="848"/>
                    <a:pt x="19082" y="871"/>
                    <a:pt x="19265" y="871"/>
                  </a:cubicBezTo>
                  <a:cubicBezTo>
                    <a:pt x="19584" y="894"/>
                    <a:pt x="19927" y="939"/>
                    <a:pt x="20269" y="985"/>
                  </a:cubicBezTo>
                  <a:cubicBezTo>
                    <a:pt x="20406" y="1008"/>
                    <a:pt x="20566" y="1031"/>
                    <a:pt x="20726" y="1053"/>
                  </a:cubicBezTo>
                  <a:cubicBezTo>
                    <a:pt x="20794" y="1076"/>
                    <a:pt x="20863" y="1099"/>
                    <a:pt x="20931" y="1099"/>
                  </a:cubicBezTo>
                  <a:cubicBezTo>
                    <a:pt x="20969" y="1112"/>
                    <a:pt x="20977" y="1116"/>
                    <a:pt x="20972" y="1116"/>
                  </a:cubicBezTo>
                  <a:cubicBezTo>
                    <a:pt x="20963" y="1116"/>
                    <a:pt x="20918" y="1105"/>
                    <a:pt x="20904" y="1105"/>
                  </a:cubicBezTo>
                  <a:cubicBezTo>
                    <a:pt x="20896" y="1105"/>
                    <a:pt x="20899" y="1109"/>
                    <a:pt x="20931" y="1122"/>
                  </a:cubicBezTo>
                  <a:cubicBezTo>
                    <a:pt x="20977" y="1122"/>
                    <a:pt x="21022" y="1145"/>
                    <a:pt x="21068" y="1145"/>
                  </a:cubicBezTo>
                  <a:cubicBezTo>
                    <a:pt x="21342" y="1213"/>
                    <a:pt x="21593" y="1304"/>
                    <a:pt x="21867" y="1396"/>
                  </a:cubicBezTo>
                  <a:cubicBezTo>
                    <a:pt x="21981" y="1441"/>
                    <a:pt x="22095" y="1487"/>
                    <a:pt x="22209" y="1533"/>
                  </a:cubicBezTo>
                  <a:cubicBezTo>
                    <a:pt x="22278" y="1556"/>
                    <a:pt x="22323" y="1601"/>
                    <a:pt x="22392" y="1624"/>
                  </a:cubicBezTo>
                  <a:cubicBezTo>
                    <a:pt x="22401" y="1624"/>
                    <a:pt x="22411" y="1628"/>
                    <a:pt x="22422" y="1634"/>
                  </a:cubicBezTo>
                  <a:lnTo>
                    <a:pt x="22422" y="1634"/>
                  </a:lnTo>
                  <a:cubicBezTo>
                    <a:pt x="22420" y="1634"/>
                    <a:pt x="22419" y="1633"/>
                    <a:pt x="22419" y="1633"/>
                  </a:cubicBezTo>
                  <a:cubicBezTo>
                    <a:pt x="22414" y="1633"/>
                    <a:pt x="22429" y="1643"/>
                    <a:pt x="22483" y="1670"/>
                  </a:cubicBezTo>
                  <a:cubicBezTo>
                    <a:pt x="22456" y="1656"/>
                    <a:pt x="22437" y="1643"/>
                    <a:pt x="22422" y="1634"/>
                  </a:cubicBezTo>
                  <a:lnTo>
                    <a:pt x="22422" y="1634"/>
                  </a:lnTo>
                  <a:cubicBezTo>
                    <a:pt x="22435" y="1638"/>
                    <a:pt x="22481" y="1657"/>
                    <a:pt x="22506" y="1670"/>
                  </a:cubicBezTo>
                  <a:cubicBezTo>
                    <a:pt x="22711" y="1784"/>
                    <a:pt x="22917" y="1898"/>
                    <a:pt x="23099" y="2035"/>
                  </a:cubicBezTo>
                  <a:cubicBezTo>
                    <a:pt x="23305" y="2172"/>
                    <a:pt x="23487" y="2332"/>
                    <a:pt x="23647" y="2491"/>
                  </a:cubicBezTo>
                  <a:cubicBezTo>
                    <a:pt x="23621" y="2459"/>
                    <a:pt x="23614" y="2446"/>
                    <a:pt x="23617" y="2446"/>
                  </a:cubicBezTo>
                  <a:cubicBezTo>
                    <a:pt x="23625" y="2446"/>
                    <a:pt x="23699" y="2521"/>
                    <a:pt x="23716" y="2537"/>
                  </a:cubicBezTo>
                  <a:cubicBezTo>
                    <a:pt x="23739" y="2583"/>
                    <a:pt x="23784" y="2628"/>
                    <a:pt x="23830" y="2651"/>
                  </a:cubicBezTo>
                  <a:cubicBezTo>
                    <a:pt x="23898" y="2742"/>
                    <a:pt x="23990" y="2834"/>
                    <a:pt x="24058" y="2925"/>
                  </a:cubicBezTo>
                  <a:cubicBezTo>
                    <a:pt x="24195" y="3085"/>
                    <a:pt x="24309" y="3267"/>
                    <a:pt x="24423" y="3450"/>
                  </a:cubicBezTo>
                  <a:cubicBezTo>
                    <a:pt x="24469" y="3541"/>
                    <a:pt x="24515" y="3633"/>
                    <a:pt x="24583" y="3724"/>
                  </a:cubicBezTo>
                  <a:cubicBezTo>
                    <a:pt x="24595" y="3754"/>
                    <a:pt x="24598" y="3764"/>
                    <a:pt x="24596" y="3764"/>
                  </a:cubicBezTo>
                  <a:cubicBezTo>
                    <a:pt x="24593" y="3764"/>
                    <a:pt x="24580" y="3739"/>
                    <a:pt x="24579" y="3739"/>
                  </a:cubicBezTo>
                  <a:lnTo>
                    <a:pt x="24579" y="3739"/>
                  </a:lnTo>
                  <a:cubicBezTo>
                    <a:pt x="24579" y="3739"/>
                    <a:pt x="24585" y="3751"/>
                    <a:pt x="24606" y="3792"/>
                  </a:cubicBezTo>
                  <a:cubicBezTo>
                    <a:pt x="24629" y="3861"/>
                    <a:pt x="24652" y="3907"/>
                    <a:pt x="24674" y="3975"/>
                  </a:cubicBezTo>
                  <a:cubicBezTo>
                    <a:pt x="24857" y="4386"/>
                    <a:pt x="24971" y="4820"/>
                    <a:pt x="25040" y="5253"/>
                  </a:cubicBezTo>
                  <a:cubicBezTo>
                    <a:pt x="25062" y="5367"/>
                    <a:pt x="25085" y="5481"/>
                    <a:pt x="25108" y="5596"/>
                  </a:cubicBezTo>
                  <a:cubicBezTo>
                    <a:pt x="25108" y="5664"/>
                    <a:pt x="25108" y="5710"/>
                    <a:pt x="25108" y="5778"/>
                  </a:cubicBezTo>
                  <a:cubicBezTo>
                    <a:pt x="25108" y="5801"/>
                    <a:pt x="25131" y="5824"/>
                    <a:pt x="25131" y="5847"/>
                  </a:cubicBezTo>
                  <a:cubicBezTo>
                    <a:pt x="25131" y="5867"/>
                    <a:pt x="25130" y="5873"/>
                    <a:pt x="25128" y="5873"/>
                  </a:cubicBezTo>
                  <a:cubicBezTo>
                    <a:pt x="25128" y="5873"/>
                    <a:pt x="25128" y="5873"/>
                    <a:pt x="25128" y="5873"/>
                  </a:cubicBezTo>
                  <a:lnTo>
                    <a:pt x="25128" y="5873"/>
                  </a:lnTo>
                  <a:cubicBezTo>
                    <a:pt x="25129" y="5879"/>
                    <a:pt x="25130" y="5885"/>
                    <a:pt x="25131" y="5892"/>
                  </a:cubicBezTo>
                  <a:cubicBezTo>
                    <a:pt x="25131" y="6121"/>
                    <a:pt x="25131" y="6349"/>
                    <a:pt x="25131" y="6600"/>
                  </a:cubicBezTo>
                  <a:cubicBezTo>
                    <a:pt x="25131" y="7125"/>
                    <a:pt x="25062" y="7627"/>
                    <a:pt x="24971" y="8152"/>
                  </a:cubicBezTo>
                  <a:cubicBezTo>
                    <a:pt x="24925" y="8403"/>
                    <a:pt x="24857" y="8654"/>
                    <a:pt x="24789" y="8905"/>
                  </a:cubicBezTo>
                  <a:cubicBezTo>
                    <a:pt x="24766" y="9042"/>
                    <a:pt x="24720" y="9179"/>
                    <a:pt x="24697" y="9316"/>
                  </a:cubicBezTo>
                  <a:cubicBezTo>
                    <a:pt x="24681" y="9332"/>
                    <a:pt x="24677" y="9348"/>
                    <a:pt x="24667" y="9371"/>
                  </a:cubicBezTo>
                  <a:lnTo>
                    <a:pt x="24667" y="9371"/>
                  </a:lnTo>
                  <a:cubicBezTo>
                    <a:pt x="24670" y="9363"/>
                    <a:pt x="24672" y="9357"/>
                    <a:pt x="24672" y="9357"/>
                  </a:cubicBezTo>
                  <a:lnTo>
                    <a:pt x="24672" y="9357"/>
                  </a:lnTo>
                  <a:cubicBezTo>
                    <a:pt x="24672" y="9357"/>
                    <a:pt x="24666" y="9371"/>
                    <a:pt x="24652" y="9407"/>
                  </a:cubicBezTo>
                  <a:cubicBezTo>
                    <a:pt x="24659" y="9393"/>
                    <a:pt x="24663" y="9382"/>
                    <a:pt x="24667" y="9371"/>
                  </a:cubicBezTo>
                  <a:lnTo>
                    <a:pt x="24667" y="9371"/>
                  </a:lnTo>
                  <a:cubicBezTo>
                    <a:pt x="24661" y="9389"/>
                    <a:pt x="24652" y="9420"/>
                    <a:pt x="24652" y="9430"/>
                  </a:cubicBezTo>
                  <a:cubicBezTo>
                    <a:pt x="24629" y="9499"/>
                    <a:pt x="24606" y="9567"/>
                    <a:pt x="24583" y="9658"/>
                  </a:cubicBezTo>
                  <a:cubicBezTo>
                    <a:pt x="24218" y="10777"/>
                    <a:pt x="23739" y="11850"/>
                    <a:pt x="23145" y="12900"/>
                  </a:cubicBezTo>
                  <a:cubicBezTo>
                    <a:pt x="22985" y="13174"/>
                    <a:pt x="22826" y="13447"/>
                    <a:pt x="22666" y="13699"/>
                  </a:cubicBezTo>
                  <a:cubicBezTo>
                    <a:pt x="22574" y="13835"/>
                    <a:pt x="22506" y="13972"/>
                    <a:pt x="22415" y="14087"/>
                  </a:cubicBezTo>
                  <a:cubicBezTo>
                    <a:pt x="22414" y="14088"/>
                    <a:pt x="22413" y="14089"/>
                    <a:pt x="22413" y="14090"/>
                  </a:cubicBezTo>
                  <a:lnTo>
                    <a:pt x="22413" y="14090"/>
                  </a:lnTo>
                  <a:cubicBezTo>
                    <a:pt x="22408" y="14094"/>
                    <a:pt x="22401" y="14100"/>
                    <a:pt x="22392" y="14109"/>
                  </a:cubicBezTo>
                  <a:cubicBezTo>
                    <a:pt x="22369" y="14155"/>
                    <a:pt x="22346" y="14178"/>
                    <a:pt x="22346" y="14224"/>
                  </a:cubicBezTo>
                  <a:cubicBezTo>
                    <a:pt x="22278" y="14292"/>
                    <a:pt x="22232" y="14360"/>
                    <a:pt x="22186" y="14452"/>
                  </a:cubicBezTo>
                  <a:cubicBezTo>
                    <a:pt x="21821" y="14954"/>
                    <a:pt x="21433" y="15479"/>
                    <a:pt x="21045" y="15958"/>
                  </a:cubicBezTo>
                  <a:cubicBezTo>
                    <a:pt x="20634" y="16460"/>
                    <a:pt x="20201" y="16940"/>
                    <a:pt x="19744" y="17396"/>
                  </a:cubicBezTo>
                  <a:cubicBezTo>
                    <a:pt x="19516" y="17624"/>
                    <a:pt x="19288" y="17853"/>
                    <a:pt x="19059" y="18081"/>
                  </a:cubicBezTo>
                  <a:cubicBezTo>
                    <a:pt x="19079" y="18061"/>
                    <a:pt x="19087" y="18053"/>
                    <a:pt x="19087" y="18053"/>
                  </a:cubicBezTo>
                  <a:lnTo>
                    <a:pt x="19087" y="18053"/>
                  </a:lnTo>
                  <a:cubicBezTo>
                    <a:pt x="19086" y="18053"/>
                    <a:pt x="18981" y="18154"/>
                    <a:pt x="18945" y="18172"/>
                  </a:cubicBezTo>
                  <a:cubicBezTo>
                    <a:pt x="18900" y="18218"/>
                    <a:pt x="18831" y="18286"/>
                    <a:pt x="18785" y="18332"/>
                  </a:cubicBezTo>
                  <a:cubicBezTo>
                    <a:pt x="18671" y="18423"/>
                    <a:pt x="18534" y="18538"/>
                    <a:pt x="18420" y="18629"/>
                  </a:cubicBezTo>
                  <a:cubicBezTo>
                    <a:pt x="17941" y="19040"/>
                    <a:pt x="17439" y="19451"/>
                    <a:pt x="16891" y="19793"/>
                  </a:cubicBezTo>
                  <a:cubicBezTo>
                    <a:pt x="16663" y="19975"/>
                    <a:pt x="16389" y="20135"/>
                    <a:pt x="16138" y="20295"/>
                  </a:cubicBezTo>
                  <a:cubicBezTo>
                    <a:pt x="16115" y="20318"/>
                    <a:pt x="16069" y="20341"/>
                    <a:pt x="16046" y="20341"/>
                  </a:cubicBezTo>
                  <a:cubicBezTo>
                    <a:pt x="15978" y="20386"/>
                    <a:pt x="15909" y="20432"/>
                    <a:pt x="15841" y="20455"/>
                  </a:cubicBezTo>
                  <a:cubicBezTo>
                    <a:pt x="15704" y="20546"/>
                    <a:pt x="15567" y="20615"/>
                    <a:pt x="15430" y="20683"/>
                  </a:cubicBezTo>
                  <a:cubicBezTo>
                    <a:pt x="15179" y="20820"/>
                    <a:pt x="14905" y="20957"/>
                    <a:pt x="14631" y="21071"/>
                  </a:cubicBezTo>
                  <a:cubicBezTo>
                    <a:pt x="14517" y="21140"/>
                    <a:pt x="14380" y="21185"/>
                    <a:pt x="14243" y="21254"/>
                  </a:cubicBezTo>
                  <a:cubicBezTo>
                    <a:pt x="14175" y="21277"/>
                    <a:pt x="14106" y="21299"/>
                    <a:pt x="14038" y="21322"/>
                  </a:cubicBezTo>
                  <a:cubicBezTo>
                    <a:pt x="14005" y="21339"/>
                    <a:pt x="13853" y="21403"/>
                    <a:pt x="13848" y="21403"/>
                  </a:cubicBezTo>
                  <a:cubicBezTo>
                    <a:pt x="13846" y="21403"/>
                    <a:pt x="13867" y="21393"/>
                    <a:pt x="13924" y="21368"/>
                  </a:cubicBezTo>
                  <a:lnTo>
                    <a:pt x="13924" y="21368"/>
                  </a:lnTo>
                  <a:cubicBezTo>
                    <a:pt x="13376" y="21573"/>
                    <a:pt x="12828" y="21733"/>
                    <a:pt x="12257" y="21847"/>
                  </a:cubicBezTo>
                  <a:cubicBezTo>
                    <a:pt x="12209" y="21847"/>
                    <a:pt x="12161" y="21859"/>
                    <a:pt x="12112" y="21865"/>
                  </a:cubicBezTo>
                  <a:lnTo>
                    <a:pt x="12112" y="21865"/>
                  </a:lnTo>
                  <a:cubicBezTo>
                    <a:pt x="12112" y="21865"/>
                    <a:pt x="12112" y="21865"/>
                    <a:pt x="12111" y="21865"/>
                  </a:cubicBezTo>
                  <a:cubicBezTo>
                    <a:pt x="12107" y="21865"/>
                    <a:pt x="12099" y="21866"/>
                    <a:pt x="12084" y="21869"/>
                  </a:cubicBezTo>
                  <a:lnTo>
                    <a:pt x="12084" y="21869"/>
                  </a:lnTo>
                  <a:cubicBezTo>
                    <a:pt x="12073" y="21869"/>
                    <a:pt x="12063" y="21870"/>
                    <a:pt x="12052" y="21870"/>
                  </a:cubicBezTo>
                  <a:cubicBezTo>
                    <a:pt x="12036" y="21876"/>
                    <a:pt x="12028" y="21880"/>
                    <a:pt x="12025" y="21883"/>
                  </a:cubicBezTo>
                  <a:lnTo>
                    <a:pt x="12025" y="21883"/>
                  </a:lnTo>
                  <a:cubicBezTo>
                    <a:pt x="12009" y="21888"/>
                    <a:pt x="11994" y="21893"/>
                    <a:pt x="11984" y="21893"/>
                  </a:cubicBezTo>
                  <a:cubicBezTo>
                    <a:pt x="11847" y="21916"/>
                    <a:pt x="11687" y="21938"/>
                    <a:pt x="11550" y="21938"/>
                  </a:cubicBezTo>
                  <a:cubicBezTo>
                    <a:pt x="11253" y="21984"/>
                    <a:pt x="10979" y="21984"/>
                    <a:pt x="10682" y="22007"/>
                  </a:cubicBezTo>
                  <a:lnTo>
                    <a:pt x="10523" y="22007"/>
                  </a:lnTo>
                  <a:cubicBezTo>
                    <a:pt x="10517" y="22006"/>
                    <a:pt x="10512" y="22005"/>
                    <a:pt x="10508" y="22005"/>
                  </a:cubicBezTo>
                  <a:lnTo>
                    <a:pt x="10508" y="22005"/>
                  </a:lnTo>
                  <a:cubicBezTo>
                    <a:pt x="10513" y="22006"/>
                    <a:pt x="10518" y="22007"/>
                    <a:pt x="10523" y="22007"/>
                  </a:cubicBezTo>
                  <a:lnTo>
                    <a:pt x="10477" y="22007"/>
                  </a:lnTo>
                  <a:cubicBezTo>
                    <a:pt x="10462" y="22007"/>
                    <a:pt x="10416" y="21997"/>
                    <a:pt x="10435" y="21997"/>
                  </a:cubicBezTo>
                  <a:cubicBezTo>
                    <a:pt x="10443" y="21997"/>
                    <a:pt x="10465" y="21999"/>
                    <a:pt x="10508" y="22005"/>
                  </a:cubicBezTo>
                  <a:lnTo>
                    <a:pt x="10508" y="22005"/>
                  </a:lnTo>
                  <a:cubicBezTo>
                    <a:pt x="10484" y="21999"/>
                    <a:pt x="10450" y="21984"/>
                    <a:pt x="10431" y="21984"/>
                  </a:cubicBezTo>
                  <a:cubicBezTo>
                    <a:pt x="10272" y="21984"/>
                    <a:pt x="10135" y="21984"/>
                    <a:pt x="9998" y="21961"/>
                  </a:cubicBezTo>
                  <a:cubicBezTo>
                    <a:pt x="9701" y="21938"/>
                    <a:pt x="9427" y="21893"/>
                    <a:pt x="9130" y="21847"/>
                  </a:cubicBezTo>
                  <a:cubicBezTo>
                    <a:pt x="9065" y="21826"/>
                    <a:pt x="9021" y="21824"/>
                    <a:pt x="8958" y="21805"/>
                  </a:cubicBezTo>
                  <a:lnTo>
                    <a:pt x="8958" y="21805"/>
                  </a:lnTo>
                  <a:cubicBezTo>
                    <a:pt x="8969" y="21807"/>
                    <a:pt x="8977" y="21808"/>
                    <a:pt x="8978" y="21808"/>
                  </a:cubicBezTo>
                  <a:cubicBezTo>
                    <a:pt x="8980" y="21808"/>
                    <a:pt x="8972" y="21806"/>
                    <a:pt x="8948" y="21802"/>
                  </a:cubicBezTo>
                  <a:lnTo>
                    <a:pt x="8948" y="21802"/>
                  </a:lnTo>
                  <a:cubicBezTo>
                    <a:pt x="8948" y="21802"/>
                    <a:pt x="8948" y="21802"/>
                    <a:pt x="8948" y="21802"/>
                  </a:cubicBezTo>
                  <a:cubicBezTo>
                    <a:pt x="8919" y="21797"/>
                    <a:pt x="8907" y="21795"/>
                    <a:pt x="8906" y="21795"/>
                  </a:cubicBezTo>
                  <a:cubicBezTo>
                    <a:pt x="8906" y="21795"/>
                    <a:pt x="8906" y="21795"/>
                    <a:pt x="8906" y="21795"/>
                  </a:cubicBezTo>
                  <a:lnTo>
                    <a:pt x="8906" y="21795"/>
                  </a:lnTo>
                  <a:cubicBezTo>
                    <a:pt x="8883" y="21788"/>
                    <a:pt x="8863" y="21779"/>
                    <a:pt x="8834" y="21779"/>
                  </a:cubicBezTo>
                  <a:cubicBezTo>
                    <a:pt x="8697" y="21733"/>
                    <a:pt x="8560" y="21710"/>
                    <a:pt x="8446" y="21665"/>
                  </a:cubicBezTo>
                  <a:cubicBezTo>
                    <a:pt x="8149" y="21573"/>
                    <a:pt x="7875" y="21459"/>
                    <a:pt x="7601" y="21345"/>
                  </a:cubicBezTo>
                  <a:cubicBezTo>
                    <a:pt x="7464" y="21299"/>
                    <a:pt x="7350" y="21231"/>
                    <a:pt x="7213" y="21162"/>
                  </a:cubicBezTo>
                  <a:lnTo>
                    <a:pt x="7213" y="21162"/>
                  </a:lnTo>
                  <a:cubicBezTo>
                    <a:pt x="7239" y="21178"/>
                    <a:pt x="7249" y="21184"/>
                    <a:pt x="7247" y="21184"/>
                  </a:cubicBezTo>
                  <a:cubicBezTo>
                    <a:pt x="7242" y="21184"/>
                    <a:pt x="7116" y="21117"/>
                    <a:pt x="7099" y="21117"/>
                  </a:cubicBezTo>
                  <a:cubicBezTo>
                    <a:pt x="7030" y="21071"/>
                    <a:pt x="6939" y="21025"/>
                    <a:pt x="6871" y="20980"/>
                  </a:cubicBezTo>
                  <a:cubicBezTo>
                    <a:pt x="6597" y="20820"/>
                    <a:pt x="6346" y="20660"/>
                    <a:pt x="6095" y="20478"/>
                  </a:cubicBezTo>
                  <a:cubicBezTo>
                    <a:pt x="5455" y="20021"/>
                    <a:pt x="4976" y="19565"/>
                    <a:pt x="4451" y="19040"/>
                  </a:cubicBezTo>
                  <a:cubicBezTo>
                    <a:pt x="3812" y="18355"/>
                    <a:pt x="3219" y="17624"/>
                    <a:pt x="2694" y="16848"/>
                  </a:cubicBezTo>
                  <a:cubicBezTo>
                    <a:pt x="2283" y="16187"/>
                    <a:pt x="1963" y="15593"/>
                    <a:pt x="1712" y="14863"/>
                  </a:cubicBezTo>
                  <a:cubicBezTo>
                    <a:pt x="1598" y="14543"/>
                    <a:pt x="1507" y="14224"/>
                    <a:pt x="1438" y="13881"/>
                  </a:cubicBezTo>
                  <a:cubicBezTo>
                    <a:pt x="1415" y="13721"/>
                    <a:pt x="1393" y="13584"/>
                    <a:pt x="1370" y="13425"/>
                  </a:cubicBezTo>
                  <a:cubicBezTo>
                    <a:pt x="1347" y="13356"/>
                    <a:pt x="1347" y="13288"/>
                    <a:pt x="1347" y="13219"/>
                  </a:cubicBezTo>
                  <a:cubicBezTo>
                    <a:pt x="1347" y="13174"/>
                    <a:pt x="1324" y="13151"/>
                    <a:pt x="1324" y="13105"/>
                  </a:cubicBezTo>
                  <a:lnTo>
                    <a:pt x="1324" y="13105"/>
                  </a:lnTo>
                  <a:cubicBezTo>
                    <a:pt x="1329" y="13125"/>
                    <a:pt x="1332" y="13133"/>
                    <a:pt x="1333" y="13133"/>
                  </a:cubicBezTo>
                  <a:cubicBezTo>
                    <a:pt x="1338" y="13133"/>
                    <a:pt x="1324" y="13037"/>
                    <a:pt x="1324" y="13037"/>
                  </a:cubicBezTo>
                  <a:cubicBezTo>
                    <a:pt x="1301" y="12420"/>
                    <a:pt x="1370" y="11804"/>
                    <a:pt x="1507" y="11211"/>
                  </a:cubicBezTo>
                  <a:cubicBezTo>
                    <a:pt x="1530" y="11142"/>
                    <a:pt x="1552" y="11096"/>
                    <a:pt x="1552" y="11028"/>
                  </a:cubicBezTo>
                  <a:cubicBezTo>
                    <a:pt x="1563" y="11001"/>
                    <a:pt x="1567" y="10992"/>
                    <a:pt x="1569" y="10992"/>
                  </a:cubicBezTo>
                  <a:lnTo>
                    <a:pt x="1569" y="10992"/>
                  </a:lnTo>
                  <a:cubicBezTo>
                    <a:pt x="1571" y="10992"/>
                    <a:pt x="1556" y="11041"/>
                    <a:pt x="1559" y="11041"/>
                  </a:cubicBezTo>
                  <a:cubicBezTo>
                    <a:pt x="1560" y="11041"/>
                    <a:pt x="1565" y="11032"/>
                    <a:pt x="1575" y="11005"/>
                  </a:cubicBezTo>
                  <a:cubicBezTo>
                    <a:pt x="1575" y="10982"/>
                    <a:pt x="1598" y="10937"/>
                    <a:pt x="1598" y="10914"/>
                  </a:cubicBezTo>
                  <a:cubicBezTo>
                    <a:pt x="1644" y="10754"/>
                    <a:pt x="1689" y="10617"/>
                    <a:pt x="1758" y="10457"/>
                  </a:cubicBezTo>
                  <a:cubicBezTo>
                    <a:pt x="1872" y="10183"/>
                    <a:pt x="2009" y="9910"/>
                    <a:pt x="2146" y="9636"/>
                  </a:cubicBezTo>
                  <a:cubicBezTo>
                    <a:pt x="2214" y="9522"/>
                    <a:pt x="2283" y="9385"/>
                    <a:pt x="2374" y="9248"/>
                  </a:cubicBezTo>
                  <a:cubicBezTo>
                    <a:pt x="2420" y="9202"/>
                    <a:pt x="2443" y="9133"/>
                    <a:pt x="2488" y="9065"/>
                  </a:cubicBezTo>
                  <a:lnTo>
                    <a:pt x="2488" y="9065"/>
                  </a:lnTo>
                  <a:cubicBezTo>
                    <a:pt x="2472" y="9091"/>
                    <a:pt x="2467" y="9102"/>
                    <a:pt x="2469" y="9102"/>
                  </a:cubicBezTo>
                  <a:cubicBezTo>
                    <a:pt x="2476" y="9102"/>
                    <a:pt x="2557" y="8986"/>
                    <a:pt x="2557" y="8951"/>
                  </a:cubicBezTo>
                  <a:cubicBezTo>
                    <a:pt x="2739" y="8700"/>
                    <a:pt x="2945" y="8449"/>
                    <a:pt x="3150" y="8198"/>
                  </a:cubicBezTo>
                  <a:cubicBezTo>
                    <a:pt x="3356" y="7947"/>
                    <a:pt x="3561" y="7718"/>
                    <a:pt x="3789" y="7490"/>
                  </a:cubicBezTo>
                  <a:cubicBezTo>
                    <a:pt x="3903" y="7376"/>
                    <a:pt x="3995" y="7285"/>
                    <a:pt x="4109" y="7171"/>
                  </a:cubicBezTo>
                  <a:cubicBezTo>
                    <a:pt x="4132" y="7148"/>
                    <a:pt x="4177" y="7125"/>
                    <a:pt x="4200" y="7102"/>
                  </a:cubicBezTo>
                  <a:cubicBezTo>
                    <a:pt x="4222" y="7080"/>
                    <a:pt x="4228" y="7073"/>
                    <a:pt x="4226" y="7073"/>
                  </a:cubicBezTo>
                  <a:cubicBezTo>
                    <a:pt x="4222" y="7073"/>
                    <a:pt x="4178" y="7109"/>
                    <a:pt x="4174" y="7109"/>
                  </a:cubicBezTo>
                  <a:cubicBezTo>
                    <a:pt x="4172" y="7109"/>
                    <a:pt x="4178" y="7101"/>
                    <a:pt x="4200" y="7079"/>
                  </a:cubicBezTo>
                  <a:cubicBezTo>
                    <a:pt x="4269" y="7011"/>
                    <a:pt x="4360" y="6965"/>
                    <a:pt x="4428" y="6897"/>
                  </a:cubicBezTo>
                  <a:cubicBezTo>
                    <a:pt x="4930" y="6440"/>
                    <a:pt x="5455" y="6029"/>
                    <a:pt x="6026" y="5641"/>
                  </a:cubicBezTo>
                  <a:cubicBezTo>
                    <a:pt x="6277" y="5459"/>
                    <a:pt x="6551" y="5253"/>
                    <a:pt x="6825" y="5093"/>
                  </a:cubicBezTo>
                  <a:cubicBezTo>
                    <a:pt x="6962" y="5002"/>
                    <a:pt x="7122" y="4911"/>
                    <a:pt x="7259" y="4820"/>
                  </a:cubicBezTo>
                  <a:cubicBezTo>
                    <a:pt x="7327" y="4774"/>
                    <a:pt x="7396" y="4728"/>
                    <a:pt x="7464" y="4683"/>
                  </a:cubicBezTo>
                  <a:cubicBezTo>
                    <a:pt x="7510" y="4660"/>
                    <a:pt x="7578" y="4637"/>
                    <a:pt x="7624" y="4591"/>
                  </a:cubicBezTo>
                  <a:cubicBezTo>
                    <a:pt x="8719" y="3952"/>
                    <a:pt x="9884" y="3359"/>
                    <a:pt x="11048" y="2834"/>
                  </a:cubicBezTo>
                  <a:cubicBezTo>
                    <a:pt x="11573" y="2605"/>
                    <a:pt x="12120" y="2377"/>
                    <a:pt x="12645" y="2172"/>
                  </a:cubicBezTo>
                  <a:cubicBezTo>
                    <a:pt x="12897" y="2080"/>
                    <a:pt x="13125" y="1989"/>
                    <a:pt x="13376" y="1898"/>
                  </a:cubicBezTo>
                  <a:cubicBezTo>
                    <a:pt x="13467" y="1852"/>
                    <a:pt x="13581" y="1807"/>
                    <a:pt x="13695" y="1761"/>
                  </a:cubicBezTo>
                  <a:cubicBezTo>
                    <a:pt x="13698" y="1761"/>
                    <a:pt x="13701" y="1761"/>
                    <a:pt x="13704" y="1760"/>
                  </a:cubicBezTo>
                  <a:lnTo>
                    <a:pt x="13704" y="1760"/>
                  </a:lnTo>
                  <a:cubicBezTo>
                    <a:pt x="13698" y="1763"/>
                    <a:pt x="13696" y="1765"/>
                    <a:pt x="13699" y="1765"/>
                  </a:cubicBezTo>
                  <a:cubicBezTo>
                    <a:pt x="13702" y="1765"/>
                    <a:pt x="13708" y="1764"/>
                    <a:pt x="13718" y="1761"/>
                  </a:cubicBezTo>
                  <a:cubicBezTo>
                    <a:pt x="13787" y="1738"/>
                    <a:pt x="13855" y="1715"/>
                    <a:pt x="13901" y="1692"/>
                  </a:cubicBezTo>
                  <a:cubicBezTo>
                    <a:pt x="14494" y="1487"/>
                    <a:pt x="15088" y="1282"/>
                    <a:pt x="15681" y="1099"/>
                  </a:cubicBezTo>
                  <a:cubicBezTo>
                    <a:pt x="15747" y="1077"/>
                    <a:pt x="15834" y="1055"/>
                    <a:pt x="15922" y="1033"/>
                  </a:cubicBezTo>
                  <a:lnTo>
                    <a:pt x="15922" y="1033"/>
                  </a:lnTo>
                  <a:cubicBezTo>
                    <a:pt x="16696" y="931"/>
                    <a:pt x="17491" y="869"/>
                    <a:pt x="18306" y="848"/>
                  </a:cubicBezTo>
                  <a:close/>
                  <a:moveTo>
                    <a:pt x="18679" y="1"/>
                  </a:moveTo>
                  <a:cubicBezTo>
                    <a:pt x="18570" y="1"/>
                    <a:pt x="18461" y="2"/>
                    <a:pt x="18352" y="3"/>
                  </a:cubicBezTo>
                  <a:cubicBezTo>
                    <a:pt x="17507" y="3"/>
                    <a:pt x="16686" y="72"/>
                    <a:pt x="15864" y="186"/>
                  </a:cubicBezTo>
                  <a:cubicBezTo>
                    <a:pt x="15853" y="188"/>
                    <a:pt x="15842" y="190"/>
                    <a:pt x="15830" y="192"/>
                  </a:cubicBezTo>
                  <a:lnTo>
                    <a:pt x="15830" y="192"/>
                  </a:lnTo>
                  <a:cubicBezTo>
                    <a:pt x="15785" y="195"/>
                    <a:pt x="15742" y="201"/>
                    <a:pt x="15704" y="209"/>
                  </a:cubicBezTo>
                  <a:cubicBezTo>
                    <a:pt x="15362" y="323"/>
                    <a:pt x="15019" y="437"/>
                    <a:pt x="14677" y="528"/>
                  </a:cubicBezTo>
                  <a:cubicBezTo>
                    <a:pt x="13787" y="848"/>
                    <a:pt x="12897" y="1167"/>
                    <a:pt x="12006" y="1533"/>
                  </a:cubicBezTo>
                  <a:cubicBezTo>
                    <a:pt x="10842" y="1989"/>
                    <a:pt x="9701" y="2491"/>
                    <a:pt x="8605" y="3062"/>
                  </a:cubicBezTo>
                  <a:cubicBezTo>
                    <a:pt x="7350" y="3724"/>
                    <a:pt x="6140" y="4431"/>
                    <a:pt x="4999" y="5276"/>
                  </a:cubicBezTo>
                  <a:cubicBezTo>
                    <a:pt x="3903" y="6075"/>
                    <a:pt x="2853" y="6988"/>
                    <a:pt x="1986" y="8061"/>
                  </a:cubicBezTo>
                  <a:cubicBezTo>
                    <a:pt x="1187" y="9065"/>
                    <a:pt x="548" y="10229"/>
                    <a:pt x="274" y="11484"/>
                  </a:cubicBezTo>
                  <a:cubicBezTo>
                    <a:pt x="0" y="12786"/>
                    <a:pt x="137" y="14155"/>
                    <a:pt x="617" y="15410"/>
                  </a:cubicBezTo>
                  <a:cubicBezTo>
                    <a:pt x="1256" y="17077"/>
                    <a:pt x="2374" y="18538"/>
                    <a:pt x="3652" y="19816"/>
                  </a:cubicBezTo>
                  <a:cubicBezTo>
                    <a:pt x="4634" y="20820"/>
                    <a:pt x="5752" y="21665"/>
                    <a:pt x="7053" y="22190"/>
                  </a:cubicBezTo>
                  <a:cubicBezTo>
                    <a:pt x="8138" y="22645"/>
                    <a:pt x="9305" y="22853"/>
                    <a:pt x="10476" y="22853"/>
                  </a:cubicBezTo>
                  <a:cubicBezTo>
                    <a:pt x="10537" y="22853"/>
                    <a:pt x="10598" y="22853"/>
                    <a:pt x="10660" y="22851"/>
                  </a:cubicBezTo>
                  <a:cubicBezTo>
                    <a:pt x="11938" y="22829"/>
                    <a:pt x="13170" y="22555"/>
                    <a:pt x="14335" y="22098"/>
                  </a:cubicBezTo>
                  <a:cubicBezTo>
                    <a:pt x="15544" y="21665"/>
                    <a:pt x="16663" y="21048"/>
                    <a:pt x="17713" y="20318"/>
                  </a:cubicBezTo>
                  <a:cubicBezTo>
                    <a:pt x="18808" y="19565"/>
                    <a:pt x="19835" y="18674"/>
                    <a:pt x="20771" y="17716"/>
                  </a:cubicBezTo>
                  <a:cubicBezTo>
                    <a:pt x="21684" y="16780"/>
                    <a:pt x="22506" y="15753"/>
                    <a:pt x="23236" y="14680"/>
                  </a:cubicBezTo>
                  <a:cubicBezTo>
                    <a:pt x="23967" y="13607"/>
                    <a:pt x="24629" y="12489"/>
                    <a:pt x="25131" y="11302"/>
                  </a:cubicBezTo>
                  <a:cubicBezTo>
                    <a:pt x="25610" y="10229"/>
                    <a:pt x="25975" y="9088"/>
                    <a:pt x="26181" y="7924"/>
                  </a:cubicBezTo>
                  <a:cubicBezTo>
                    <a:pt x="26363" y="6919"/>
                    <a:pt x="26386" y="5869"/>
                    <a:pt x="26204" y="4842"/>
                  </a:cubicBezTo>
                  <a:cubicBezTo>
                    <a:pt x="26044" y="3929"/>
                    <a:pt x="25656" y="3039"/>
                    <a:pt x="25040" y="2309"/>
                  </a:cubicBezTo>
                  <a:cubicBezTo>
                    <a:pt x="24378" y="1510"/>
                    <a:pt x="23442" y="939"/>
                    <a:pt x="22460" y="574"/>
                  </a:cubicBezTo>
                  <a:cubicBezTo>
                    <a:pt x="21261" y="132"/>
                    <a:pt x="19965" y="1"/>
                    <a:pt x="18679" y="1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93363" y="229484"/>
              <a:ext cx="1318828" cy="1032389"/>
            </a:xfrm>
            <a:custGeom>
              <a:avLst/>
              <a:gdLst/>
              <a:ahLst/>
              <a:cxnLst/>
              <a:rect l="l" t="t" r="r" b="b"/>
              <a:pathLst>
                <a:path w="30724" h="24051" extrusionOk="0">
                  <a:moveTo>
                    <a:pt x="17643" y="1275"/>
                  </a:moveTo>
                  <a:lnTo>
                    <a:pt x="17643" y="1275"/>
                  </a:lnTo>
                  <a:cubicBezTo>
                    <a:pt x="17639" y="1276"/>
                    <a:pt x="17636" y="1277"/>
                    <a:pt x="17632" y="1278"/>
                  </a:cubicBezTo>
                  <a:lnTo>
                    <a:pt x="17632" y="1278"/>
                  </a:lnTo>
                  <a:cubicBezTo>
                    <a:pt x="17635" y="1277"/>
                    <a:pt x="17639" y="1276"/>
                    <a:pt x="17643" y="1275"/>
                  </a:cubicBezTo>
                  <a:close/>
                  <a:moveTo>
                    <a:pt x="20166" y="946"/>
                  </a:moveTo>
                  <a:cubicBezTo>
                    <a:pt x="21055" y="994"/>
                    <a:pt x="21962" y="1085"/>
                    <a:pt x="22849" y="1258"/>
                  </a:cubicBezTo>
                  <a:cubicBezTo>
                    <a:pt x="22940" y="1281"/>
                    <a:pt x="23054" y="1304"/>
                    <a:pt x="23146" y="1304"/>
                  </a:cubicBezTo>
                  <a:cubicBezTo>
                    <a:pt x="23180" y="1321"/>
                    <a:pt x="23373" y="1365"/>
                    <a:pt x="23384" y="1365"/>
                  </a:cubicBezTo>
                  <a:cubicBezTo>
                    <a:pt x="23387" y="1365"/>
                    <a:pt x="23372" y="1360"/>
                    <a:pt x="23328" y="1349"/>
                  </a:cubicBezTo>
                  <a:lnTo>
                    <a:pt x="23328" y="1349"/>
                  </a:lnTo>
                  <a:cubicBezTo>
                    <a:pt x="23534" y="1395"/>
                    <a:pt x="23716" y="1441"/>
                    <a:pt x="23899" y="1486"/>
                  </a:cubicBezTo>
                  <a:cubicBezTo>
                    <a:pt x="24264" y="1577"/>
                    <a:pt x="24629" y="1692"/>
                    <a:pt x="24995" y="1829"/>
                  </a:cubicBezTo>
                  <a:cubicBezTo>
                    <a:pt x="25154" y="1874"/>
                    <a:pt x="25314" y="1943"/>
                    <a:pt x="25474" y="2011"/>
                  </a:cubicBezTo>
                  <a:cubicBezTo>
                    <a:pt x="25542" y="2034"/>
                    <a:pt x="25634" y="2080"/>
                    <a:pt x="25702" y="2102"/>
                  </a:cubicBezTo>
                  <a:cubicBezTo>
                    <a:pt x="25748" y="2125"/>
                    <a:pt x="25816" y="2148"/>
                    <a:pt x="25862" y="2171"/>
                  </a:cubicBezTo>
                  <a:cubicBezTo>
                    <a:pt x="26136" y="2308"/>
                    <a:pt x="26410" y="2445"/>
                    <a:pt x="26661" y="2605"/>
                  </a:cubicBezTo>
                  <a:cubicBezTo>
                    <a:pt x="26798" y="2696"/>
                    <a:pt x="26912" y="2764"/>
                    <a:pt x="27026" y="2856"/>
                  </a:cubicBezTo>
                  <a:cubicBezTo>
                    <a:pt x="27094" y="2879"/>
                    <a:pt x="27140" y="2924"/>
                    <a:pt x="27209" y="2970"/>
                  </a:cubicBezTo>
                  <a:cubicBezTo>
                    <a:pt x="27231" y="2993"/>
                    <a:pt x="27254" y="3015"/>
                    <a:pt x="27277" y="3038"/>
                  </a:cubicBezTo>
                  <a:cubicBezTo>
                    <a:pt x="27233" y="3001"/>
                    <a:pt x="27217" y="2988"/>
                    <a:pt x="27217" y="2988"/>
                  </a:cubicBezTo>
                  <a:lnTo>
                    <a:pt x="27217" y="2988"/>
                  </a:lnTo>
                  <a:cubicBezTo>
                    <a:pt x="27217" y="2988"/>
                    <a:pt x="27284" y="3046"/>
                    <a:pt x="27300" y="3061"/>
                  </a:cubicBezTo>
                  <a:cubicBezTo>
                    <a:pt x="27528" y="3221"/>
                    <a:pt x="27711" y="3404"/>
                    <a:pt x="27893" y="3586"/>
                  </a:cubicBezTo>
                  <a:cubicBezTo>
                    <a:pt x="28076" y="3792"/>
                    <a:pt x="28259" y="3997"/>
                    <a:pt x="28418" y="4202"/>
                  </a:cubicBezTo>
                  <a:cubicBezTo>
                    <a:pt x="28388" y="4166"/>
                    <a:pt x="28375" y="4152"/>
                    <a:pt x="28374" y="4152"/>
                  </a:cubicBezTo>
                  <a:lnTo>
                    <a:pt x="28374" y="4152"/>
                  </a:lnTo>
                  <a:cubicBezTo>
                    <a:pt x="28369" y="4152"/>
                    <a:pt x="28447" y="4254"/>
                    <a:pt x="28464" y="4271"/>
                  </a:cubicBezTo>
                  <a:cubicBezTo>
                    <a:pt x="28487" y="4317"/>
                    <a:pt x="28532" y="4362"/>
                    <a:pt x="28555" y="4431"/>
                  </a:cubicBezTo>
                  <a:cubicBezTo>
                    <a:pt x="28624" y="4545"/>
                    <a:pt x="28692" y="4659"/>
                    <a:pt x="28761" y="4773"/>
                  </a:cubicBezTo>
                  <a:cubicBezTo>
                    <a:pt x="28875" y="4978"/>
                    <a:pt x="28966" y="5207"/>
                    <a:pt x="29035" y="5435"/>
                  </a:cubicBezTo>
                  <a:cubicBezTo>
                    <a:pt x="29080" y="5549"/>
                    <a:pt x="29126" y="5663"/>
                    <a:pt x="29149" y="5777"/>
                  </a:cubicBezTo>
                  <a:cubicBezTo>
                    <a:pt x="29159" y="5802"/>
                    <a:pt x="29164" y="5812"/>
                    <a:pt x="29167" y="5814"/>
                  </a:cubicBezTo>
                  <a:lnTo>
                    <a:pt x="29167" y="5814"/>
                  </a:lnTo>
                  <a:cubicBezTo>
                    <a:pt x="29168" y="5822"/>
                    <a:pt x="29170" y="5833"/>
                    <a:pt x="29172" y="5846"/>
                  </a:cubicBezTo>
                  <a:cubicBezTo>
                    <a:pt x="29194" y="5914"/>
                    <a:pt x="29217" y="5983"/>
                    <a:pt x="29217" y="6051"/>
                  </a:cubicBezTo>
                  <a:cubicBezTo>
                    <a:pt x="29331" y="6553"/>
                    <a:pt x="29377" y="7056"/>
                    <a:pt x="29354" y="7558"/>
                  </a:cubicBezTo>
                  <a:cubicBezTo>
                    <a:pt x="29354" y="7695"/>
                    <a:pt x="29354" y="7809"/>
                    <a:pt x="29331" y="7946"/>
                  </a:cubicBezTo>
                  <a:cubicBezTo>
                    <a:pt x="29331" y="7991"/>
                    <a:pt x="29331" y="8060"/>
                    <a:pt x="29331" y="8128"/>
                  </a:cubicBezTo>
                  <a:cubicBezTo>
                    <a:pt x="29309" y="8151"/>
                    <a:pt x="29309" y="8197"/>
                    <a:pt x="29309" y="8220"/>
                  </a:cubicBezTo>
                  <a:cubicBezTo>
                    <a:pt x="29309" y="8240"/>
                    <a:pt x="29310" y="8246"/>
                    <a:pt x="29311" y="8246"/>
                  </a:cubicBezTo>
                  <a:cubicBezTo>
                    <a:pt x="29311" y="8246"/>
                    <a:pt x="29312" y="8246"/>
                    <a:pt x="29312" y="8246"/>
                  </a:cubicBezTo>
                  <a:lnTo>
                    <a:pt x="29312" y="8246"/>
                  </a:lnTo>
                  <a:cubicBezTo>
                    <a:pt x="29311" y="8252"/>
                    <a:pt x="29310" y="8258"/>
                    <a:pt x="29309" y="8265"/>
                  </a:cubicBezTo>
                  <a:cubicBezTo>
                    <a:pt x="29263" y="8516"/>
                    <a:pt x="29217" y="8790"/>
                    <a:pt x="29172" y="9041"/>
                  </a:cubicBezTo>
                  <a:cubicBezTo>
                    <a:pt x="29035" y="9612"/>
                    <a:pt x="28875" y="10183"/>
                    <a:pt x="28647" y="10730"/>
                  </a:cubicBezTo>
                  <a:cubicBezTo>
                    <a:pt x="28532" y="11004"/>
                    <a:pt x="28418" y="11255"/>
                    <a:pt x="28304" y="11529"/>
                  </a:cubicBezTo>
                  <a:cubicBezTo>
                    <a:pt x="28236" y="11666"/>
                    <a:pt x="28167" y="11803"/>
                    <a:pt x="28099" y="11940"/>
                  </a:cubicBezTo>
                  <a:cubicBezTo>
                    <a:pt x="28076" y="11963"/>
                    <a:pt x="28076" y="12009"/>
                    <a:pt x="28053" y="12031"/>
                  </a:cubicBezTo>
                  <a:cubicBezTo>
                    <a:pt x="28068" y="11995"/>
                    <a:pt x="28073" y="11982"/>
                    <a:pt x="28073" y="11982"/>
                  </a:cubicBezTo>
                  <a:lnTo>
                    <a:pt x="28073" y="11982"/>
                  </a:lnTo>
                  <a:cubicBezTo>
                    <a:pt x="28072" y="11982"/>
                    <a:pt x="28046" y="12039"/>
                    <a:pt x="28030" y="12054"/>
                  </a:cubicBezTo>
                  <a:cubicBezTo>
                    <a:pt x="27985" y="12146"/>
                    <a:pt x="27962" y="12214"/>
                    <a:pt x="27916" y="12305"/>
                  </a:cubicBezTo>
                  <a:cubicBezTo>
                    <a:pt x="27277" y="13469"/>
                    <a:pt x="26501" y="14542"/>
                    <a:pt x="25634" y="15569"/>
                  </a:cubicBezTo>
                  <a:cubicBezTo>
                    <a:pt x="25405" y="15843"/>
                    <a:pt x="25177" y="16094"/>
                    <a:pt x="24926" y="16368"/>
                  </a:cubicBezTo>
                  <a:cubicBezTo>
                    <a:pt x="24812" y="16482"/>
                    <a:pt x="24698" y="16619"/>
                    <a:pt x="24561" y="16733"/>
                  </a:cubicBezTo>
                  <a:cubicBezTo>
                    <a:pt x="24557" y="16738"/>
                    <a:pt x="24554" y="16742"/>
                    <a:pt x="24551" y="16746"/>
                  </a:cubicBezTo>
                  <a:lnTo>
                    <a:pt x="24551" y="16746"/>
                  </a:lnTo>
                  <a:cubicBezTo>
                    <a:pt x="24547" y="16749"/>
                    <a:pt x="24543" y="16752"/>
                    <a:pt x="24538" y="16756"/>
                  </a:cubicBezTo>
                  <a:cubicBezTo>
                    <a:pt x="24515" y="16802"/>
                    <a:pt x="24492" y="16825"/>
                    <a:pt x="24447" y="16848"/>
                  </a:cubicBezTo>
                  <a:cubicBezTo>
                    <a:pt x="24378" y="16916"/>
                    <a:pt x="24310" y="17007"/>
                    <a:pt x="24241" y="17076"/>
                  </a:cubicBezTo>
                  <a:cubicBezTo>
                    <a:pt x="23739" y="17578"/>
                    <a:pt x="23191" y="18057"/>
                    <a:pt x="22644" y="18514"/>
                  </a:cubicBezTo>
                  <a:cubicBezTo>
                    <a:pt x="22096" y="18970"/>
                    <a:pt x="21525" y="19404"/>
                    <a:pt x="20932" y="19815"/>
                  </a:cubicBezTo>
                  <a:cubicBezTo>
                    <a:pt x="20646" y="20012"/>
                    <a:pt x="20340" y="20210"/>
                    <a:pt x="20053" y="20387"/>
                  </a:cubicBezTo>
                  <a:lnTo>
                    <a:pt x="20053" y="20387"/>
                  </a:lnTo>
                  <a:cubicBezTo>
                    <a:pt x="20059" y="20383"/>
                    <a:pt x="20062" y="20380"/>
                    <a:pt x="20062" y="20380"/>
                  </a:cubicBezTo>
                  <a:lnTo>
                    <a:pt x="20062" y="20380"/>
                  </a:lnTo>
                  <a:cubicBezTo>
                    <a:pt x="20061" y="20380"/>
                    <a:pt x="20049" y="20388"/>
                    <a:pt x="20019" y="20408"/>
                  </a:cubicBezTo>
                  <a:cubicBezTo>
                    <a:pt x="20030" y="20401"/>
                    <a:pt x="20042" y="20394"/>
                    <a:pt x="20053" y="20387"/>
                  </a:cubicBezTo>
                  <a:lnTo>
                    <a:pt x="20053" y="20387"/>
                  </a:lnTo>
                  <a:cubicBezTo>
                    <a:pt x="20022" y="20410"/>
                    <a:pt x="19912" y="20485"/>
                    <a:pt x="19882" y="20500"/>
                  </a:cubicBezTo>
                  <a:cubicBezTo>
                    <a:pt x="19813" y="20545"/>
                    <a:pt x="19722" y="20591"/>
                    <a:pt x="19653" y="20637"/>
                  </a:cubicBezTo>
                  <a:cubicBezTo>
                    <a:pt x="19516" y="20728"/>
                    <a:pt x="19357" y="20819"/>
                    <a:pt x="19197" y="20888"/>
                  </a:cubicBezTo>
                  <a:cubicBezTo>
                    <a:pt x="18581" y="21253"/>
                    <a:pt x="17942" y="21572"/>
                    <a:pt x="17280" y="21846"/>
                  </a:cubicBezTo>
                  <a:cubicBezTo>
                    <a:pt x="16960" y="21983"/>
                    <a:pt x="16641" y="22120"/>
                    <a:pt x="16321" y="22234"/>
                  </a:cubicBezTo>
                  <a:cubicBezTo>
                    <a:pt x="16321" y="22234"/>
                    <a:pt x="16321" y="22234"/>
                    <a:pt x="16321" y="22234"/>
                  </a:cubicBezTo>
                  <a:lnTo>
                    <a:pt x="16321" y="22234"/>
                  </a:lnTo>
                  <a:cubicBezTo>
                    <a:pt x="16292" y="22244"/>
                    <a:pt x="16282" y="22248"/>
                    <a:pt x="16284" y="22248"/>
                  </a:cubicBezTo>
                  <a:cubicBezTo>
                    <a:pt x="16285" y="22248"/>
                    <a:pt x="16300" y="22243"/>
                    <a:pt x="16316" y="22238"/>
                  </a:cubicBezTo>
                  <a:lnTo>
                    <a:pt x="16316" y="22238"/>
                  </a:lnTo>
                  <a:cubicBezTo>
                    <a:pt x="16292" y="22257"/>
                    <a:pt x="16250" y="22259"/>
                    <a:pt x="16207" y="22280"/>
                  </a:cubicBezTo>
                  <a:cubicBezTo>
                    <a:pt x="16138" y="22303"/>
                    <a:pt x="16047" y="22326"/>
                    <a:pt x="15979" y="22348"/>
                  </a:cubicBezTo>
                  <a:cubicBezTo>
                    <a:pt x="15796" y="22417"/>
                    <a:pt x="15636" y="22463"/>
                    <a:pt x="15454" y="22531"/>
                  </a:cubicBezTo>
                  <a:cubicBezTo>
                    <a:pt x="15157" y="22622"/>
                    <a:pt x="14837" y="22714"/>
                    <a:pt x="14518" y="22782"/>
                  </a:cubicBezTo>
                  <a:cubicBezTo>
                    <a:pt x="14358" y="22828"/>
                    <a:pt x="14198" y="22851"/>
                    <a:pt x="14038" y="22896"/>
                  </a:cubicBezTo>
                  <a:cubicBezTo>
                    <a:pt x="13947" y="22896"/>
                    <a:pt x="13879" y="22919"/>
                    <a:pt x="13787" y="22942"/>
                  </a:cubicBezTo>
                  <a:cubicBezTo>
                    <a:pt x="13751" y="22942"/>
                    <a:pt x="13539" y="22971"/>
                    <a:pt x="13573" y="22971"/>
                  </a:cubicBezTo>
                  <a:cubicBezTo>
                    <a:pt x="13581" y="22971"/>
                    <a:pt x="13605" y="22969"/>
                    <a:pt x="13650" y="22965"/>
                  </a:cubicBezTo>
                  <a:lnTo>
                    <a:pt x="13650" y="22965"/>
                  </a:lnTo>
                  <a:cubicBezTo>
                    <a:pt x="13011" y="23056"/>
                    <a:pt x="12372" y="23125"/>
                    <a:pt x="11733" y="23125"/>
                  </a:cubicBezTo>
                  <a:lnTo>
                    <a:pt x="11528" y="23125"/>
                  </a:lnTo>
                  <a:cubicBezTo>
                    <a:pt x="11482" y="23125"/>
                    <a:pt x="11436" y="23125"/>
                    <a:pt x="11414" y="23102"/>
                  </a:cubicBezTo>
                  <a:cubicBezTo>
                    <a:pt x="11231" y="23102"/>
                    <a:pt x="11071" y="23102"/>
                    <a:pt x="10911" y="23079"/>
                  </a:cubicBezTo>
                  <a:cubicBezTo>
                    <a:pt x="10592" y="23056"/>
                    <a:pt x="10272" y="23010"/>
                    <a:pt x="9953" y="22942"/>
                  </a:cubicBezTo>
                  <a:cubicBezTo>
                    <a:pt x="9884" y="22942"/>
                    <a:pt x="9793" y="22919"/>
                    <a:pt x="9724" y="22896"/>
                  </a:cubicBezTo>
                  <a:cubicBezTo>
                    <a:pt x="9702" y="22896"/>
                    <a:pt x="9673" y="22891"/>
                    <a:pt x="9673" y="22891"/>
                  </a:cubicBezTo>
                  <a:lnTo>
                    <a:pt x="9673" y="22891"/>
                  </a:lnTo>
                  <a:cubicBezTo>
                    <a:pt x="9673" y="22891"/>
                    <a:pt x="9702" y="22896"/>
                    <a:pt x="9793" y="22919"/>
                  </a:cubicBezTo>
                  <a:cubicBezTo>
                    <a:pt x="9747" y="22919"/>
                    <a:pt x="9702" y="22896"/>
                    <a:pt x="9679" y="22896"/>
                  </a:cubicBezTo>
                  <a:cubicBezTo>
                    <a:pt x="9519" y="22851"/>
                    <a:pt x="9359" y="22805"/>
                    <a:pt x="9199" y="22759"/>
                  </a:cubicBezTo>
                  <a:cubicBezTo>
                    <a:pt x="8880" y="22668"/>
                    <a:pt x="8583" y="22577"/>
                    <a:pt x="8286" y="22440"/>
                  </a:cubicBezTo>
                  <a:cubicBezTo>
                    <a:pt x="8229" y="22421"/>
                    <a:pt x="8171" y="22401"/>
                    <a:pt x="8100" y="22382"/>
                  </a:cubicBezTo>
                  <a:lnTo>
                    <a:pt x="8100" y="22382"/>
                  </a:lnTo>
                  <a:cubicBezTo>
                    <a:pt x="8100" y="22382"/>
                    <a:pt x="8099" y="22382"/>
                    <a:pt x="8099" y="22382"/>
                  </a:cubicBezTo>
                  <a:cubicBezTo>
                    <a:pt x="8094" y="22382"/>
                    <a:pt x="8082" y="22379"/>
                    <a:pt x="8058" y="22371"/>
                  </a:cubicBezTo>
                  <a:lnTo>
                    <a:pt x="8058" y="22371"/>
                  </a:lnTo>
                  <a:cubicBezTo>
                    <a:pt x="8073" y="22375"/>
                    <a:pt x="8087" y="22379"/>
                    <a:pt x="8100" y="22382"/>
                  </a:cubicBezTo>
                  <a:lnTo>
                    <a:pt x="8100" y="22382"/>
                  </a:lnTo>
                  <a:cubicBezTo>
                    <a:pt x="8105" y="22379"/>
                    <a:pt x="8044" y="22351"/>
                    <a:pt x="8030" y="22349"/>
                  </a:cubicBezTo>
                  <a:lnTo>
                    <a:pt x="8030" y="22349"/>
                  </a:lnTo>
                  <a:cubicBezTo>
                    <a:pt x="8041" y="22356"/>
                    <a:pt x="8051" y="22364"/>
                    <a:pt x="8058" y="22371"/>
                  </a:cubicBezTo>
                  <a:cubicBezTo>
                    <a:pt x="8030" y="22355"/>
                    <a:pt x="8024" y="22349"/>
                    <a:pt x="8029" y="22349"/>
                  </a:cubicBezTo>
                  <a:cubicBezTo>
                    <a:pt x="8029" y="22349"/>
                    <a:pt x="8030" y="22349"/>
                    <a:pt x="8030" y="22349"/>
                  </a:cubicBezTo>
                  <a:lnTo>
                    <a:pt x="8030" y="22349"/>
                  </a:lnTo>
                  <a:cubicBezTo>
                    <a:pt x="8008" y="22334"/>
                    <a:pt x="7982" y="22318"/>
                    <a:pt x="7967" y="22303"/>
                  </a:cubicBezTo>
                  <a:cubicBezTo>
                    <a:pt x="7830" y="22234"/>
                    <a:pt x="7670" y="22166"/>
                    <a:pt x="7533" y="22097"/>
                  </a:cubicBezTo>
                  <a:cubicBezTo>
                    <a:pt x="7259" y="21938"/>
                    <a:pt x="6963" y="21778"/>
                    <a:pt x="6689" y="21572"/>
                  </a:cubicBezTo>
                  <a:cubicBezTo>
                    <a:pt x="6552" y="21481"/>
                    <a:pt x="6438" y="21390"/>
                    <a:pt x="6301" y="21299"/>
                  </a:cubicBezTo>
                  <a:lnTo>
                    <a:pt x="6301" y="21299"/>
                  </a:lnTo>
                  <a:cubicBezTo>
                    <a:pt x="6326" y="21318"/>
                    <a:pt x="6335" y="21326"/>
                    <a:pt x="6335" y="21326"/>
                  </a:cubicBezTo>
                  <a:cubicBezTo>
                    <a:pt x="6334" y="21326"/>
                    <a:pt x="6204" y="21225"/>
                    <a:pt x="6187" y="21207"/>
                  </a:cubicBezTo>
                  <a:cubicBezTo>
                    <a:pt x="6118" y="21139"/>
                    <a:pt x="6027" y="21070"/>
                    <a:pt x="5958" y="21025"/>
                  </a:cubicBezTo>
                  <a:cubicBezTo>
                    <a:pt x="5707" y="20796"/>
                    <a:pt x="5456" y="20545"/>
                    <a:pt x="5228" y="20317"/>
                  </a:cubicBezTo>
                  <a:cubicBezTo>
                    <a:pt x="4589" y="19655"/>
                    <a:pt x="4178" y="19062"/>
                    <a:pt x="3721" y="18354"/>
                  </a:cubicBezTo>
                  <a:cubicBezTo>
                    <a:pt x="3151" y="17464"/>
                    <a:pt x="2649" y="16551"/>
                    <a:pt x="2238" y="15569"/>
                  </a:cubicBezTo>
                  <a:cubicBezTo>
                    <a:pt x="1918" y="14770"/>
                    <a:pt x="1690" y="14040"/>
                    <a:pt x="1576" y="13173"/>
                  </a:cubicBezTo>
                  <a:cubicBezTo>
                    <a:pt x="1507" y="12785"/>
                    <a:pt x="1484" y="12419"/>
                    <a:pt x="1484" y="12031"/>
                  </a:cubicBezTo>
                  <a:cubicBezTo>
                    <a:pt x="1484" y="11849"/>
                    <a:pt x="1484" y="11689"/>
                    <a:pt x="1507" y="11506"/>
                  </a:cubicBezTo>
                  <a:cubicBezTo>
                    <a:pt x="1507" y="11438"/>
                    <a:pt x="1507" y="11347"/>
                    <a:pt x="1507" y="11278"/>
                  </a:cubicBezTo>
                  <a:cubicBezTo>
                    <a:pt x="1530" y="11233"/>
                    <a:pt x="1530" y="11187"/>
                    <a:pt x="1530" y="11141"/>
                  </a:cubicBezTo>
                  <a:lnTo>
                    <a:pt x="1530" y="11141"/>
                  </a:lnTo>
                  <a:cubicBezTo>
                    <a:pt x="1524" y="11171"/>
                    <a:pt x="1521" y="11182"/>
                    <a:pt x="1521" y="11182"/>
                  </a:cubicBezTo>
                  <a:cubicBezTo>
                    <a:pt x="1519" y="11182"/>
                    <a:pt x="1536" y="11090"/>
                    <a:pt x="1553" y="11073"/>
                  </a:cubicBezTo>
                  <a:cubicBezTo>
                    <a:pt x="1644" y="10388"/>
                    <a:pt x="1850" y="9726"/>
                    <a:pt x="2146" y="9110"/>
                  </a:cubicBezTo>
                  <a:cubicBezTo>
                    <a:pt x="2169" y="9041"/>
                    <a:pt x="2192" y="8973"/>
                    <a:pt x="2215" y="8927"/>
                  </a:cubicBezTo>
                  <a:lnTo>
                    <a:pt x="2215" y="8927"/>
                  </a:lnTo>
                  <a:cubicBezTo>
                    <a:pt x="2215" y="8927"/>
                    <a:pt x="2221" y="8916"/>
                    <a:pt x="2238" y="8882"/>
                  </a:cubicBezTo>
                  <a:cubicBezTo>
                    <a:pt x="2261" y="8859"/>
                    <a:pt x="2283" y="8813"/>
                    <a:pt x="2306" y="8790"/>
                  </a:cubicBezTo>
                  <a:cubicBezTo>
                    <a:pt x="2375" y="8630"/>
                    <a:pt x="2466" y="8471"/>
                    <a:pt x="2557" y="8334"/>
                  </a:cubicBezTo>
                  <a:cubicBezTo>
                    <a:pt x="2740" y="8037"/>
                    <a:pt x="2945" y="7763"/>
                    <a:pt x="3174" y="7512"/>
                  </a:cubicBezTo>
                  <a:cubicBezTo>
                    <a:pt x="3288" y="7375"/>
                    <a:pt x="3379" y="7261"/>
                    <a:pt x="3493" y="7124"/>
                  </a:cubicBezTo>
                  <a:cubicBezTo>
                    <a:pt x="3562" y="7078"/>
                    <a:pt x="3607" y="7010"/>
                    <a:pt x="3676" y="6941"/>
                  </a:cubicBezTo>
                  <a:lnTo>
                    <a:pt x="3676" y="6941"/>
                  </a:lnTo>
                  <a:cubicBezTo>
                    <a:pt x="3654" y="6968"/>
                    <a:pt x="3647" y="6979"/>
                    <a:pt x="3648" y="6979"/>
                  </a:cubicBezTo>
                  <a:cubicBezTo>
                    <a:pt x="3653" y="6979"/>
                    <a:pt x="3755" y="6868"/>
                    <a:pt x="3790" y="6850"/>
                  </a:cubicBezTo>
                  <a:cubicBezTo>
                    <a:pt x="4041" y="6599"/>
                    <a:pt x="4292" y="6348"/>
                    <a:pt x="4566" y="6143"/>
                  </a:cubicBezTo>
                  <a:cubicBezTo>
                    <a:pt x="4863" y="5914"/>
                    <a:pt x="5159" y="5686"/>
                    <a:pt x="5456" y="5481"/>
                  </a:cubicBezTo>
                  <a:cubicBezTo>
                    <a:pt x="5593" y="5389"/>
                    <a:pt x="5730" y="5298"/>
                    <a:pt x="5867" y="5207"/>
                  </a:cubicBezTo>
                  <a:lnTo>
                    <a:pt x="5981" y="5138"/>
                  </a:lnTo>
                  <a:cubicBezTo>
                    <a:pt x="6072" y="5070"/>
                    <a:pt x="6164" y="5024"/>
                    <a:pt x="6255" y="4956"/>
                  </a:cubicBezTo>
                  <a:cubicBezTo>
                    <a:pt x="6917" y="4568"/>
                    <a:pt x="7602" y="4225"/>
                    <a:pt x="8286" y="3906"/>
                  </a:cubicBezTo>
                  <a:cubicBezTo>
                    <a:pt x="8629" y="3769"/>
                    <a:pt x="8971" y="3609"/>
                    <a:pt x="9314" y="3472"/>
                  </a:cubicBezTo>
                  <a:cubicBezTo>
                    <a:pt x="9473" y="3404"/>
                    <a:pt x="9656" y="3335"/>
                    <a:pt x="9816" y="3289"/>
                  </a:cubicBezTo>
                  <a:cubicBezTo>
                    <a:pt x="9907" y="3244"/>
                    <a:pt x="9998" y="3221"/>
                    <a:pt x="10090" y="3175"/>
                  </a:cubicBezTo>
                  <a:lnTo>
                    <a:pt x="10272" y="3107"/>
                  </a:lnTo>
                  <a:cubicBezTo>
                    <a:pt x="11642" y="2627"/>
                    <a:pt x="13034" y="2239"/>
                    <a:pt x="14449" y="1897"/>
                  </a:cubicBezTo>
                  <a:cubicBezTo>
                    <a:pt x="15066" y="1760"/>
                    <a:pt x="15705" y="1623"/>
                    <a:pt x="16344" y="1509"/>
                  </a:cubicBezTo>
                  <a:cubicBezTo>
                    <a:pt x="16618" y="1441"/>
                    <a:pt x="16914" y="1395"/>
                    <a:pt x="17188" y="1349"/>
                  </a:cubicBezTo>
                  <a:cubicBezTo>
                    <a:pt x="17325" y="1326"/>
                    <a:pt x="17439" y="1304"/>
                    <a:pt x="17576" y="1281"/>
                  </a:cubicBezTo>
                  <a:cubicBezTo>
                    <a:pt x="17600" y="1281"/>
                    <a:pt x="17617" y="1281"/>
                    <a:pt x="17632" y="1278"/>
                  </a:cubicBezTo>
                  <a:lnTo>
                    <a:pt x="17632" y="1278"/>
                  </a:lnTo>
                  <a:cubicBezTo>
                    <a:pt x="17628" y="1279"/>
                    <a:pt x="17625" y="1280"/>
                    <a:pt x="17622" y="1281"/>
                  </a:cubicBezTo>
                  <a:cubicBezTo>
                    <a:pt x="17595" y="1285"/>
                    <a:pt x="17585" y="1287"/>
                    <a:pt x="17587" y="1287"/>
                  </a:cubicBezTo>
                  <a:cubicBezTo>
                    <a:pt x="17593" y="1287"/>
                    <a:pt x="17704" y="1270"/>
                    <a:pt x="17703" y="1262"/>
                  </a:cubicBezTo>
                  <a:lnTo>
                    <a:pt x="17703" y="1262"/>
                  </a:lnTo>
                  <a:cubicBezTo>
                    <a:pt x="17683" y="1265"/>
                    <a:pt x="17663" y="1269"/>
                    <a:pt x="17643" y="1275"/>
                  </a:cubicBezTo>
                  <a:lnTo>
                    <a:pt x="17643" y="1275"/>
                  </a:lnTo>
                  <a:cubicBezTo>
                    <a:pt x="17652" y="1271"/>
                    <a:pt x="17660" y="1266"/>
                    <a:pt x="17668" y="1258"/>
                  </a:cubicBezTo>
                  <a:cubicBezTo>
                    <a:pt x="17692" y="1258"/>
                    <a:pt x="17702" y="1259"/>
                    <a:pt x="17703" y="1262"/>
                  </a:cubicBezTo>
                  <a:lnTo>
                    <a:pt x="17703" y="1262"/>
                  </a:lnTo>
                  <a:cubicBezTo>
                    <a:pt x="17744" y="1254"/>
                    <a:pt x="17786" y="1249"/>
                    <a:pt x="17827" y="1235"/>
                  </a:cubicBezTo>
                  <a:cubicBezTo>
                    <a:pt x="18512" y="1144"/>
                    <a:pt x="19220" y="1052"/>
                    <a:pt x="19905" y="961"/>
                  </a:cubicBezTo>
                  <a:cubicBezTo>
                    <a:pt x="19984" y="961"/>
                    <a:pt x="20082" y="961"/>
                    <a:pt x="20166" y="946"/>
                  </a:cubicBezTo>
                  <a:close/>
                  <a:moveTo>
                    <a:pt x="20189" y="0"/>
                  </a:moveTo>
                  <a:cubicBezTo>
                    <a:pt x="20169" y="0"/>
                    <a:pt x="20151" y="1"/>
                    <a:pt x="20133" y="3"/>
                  </a:cubicBezTo>
                  <a:cubicBezTo>
                    <a:pt x="19722" y="48"/>
                    <a:pt x="19334" y="94"/>
                    <a:pt x="18946" y="139"/>
                  </a:cubicBezTo>
                  <a:cubicBezTo>
                    <a:pt x="17873" y="276"/>
                    <a:pt x="16823" y="459"/>
                    <a:pt x="15773" y="664"/>
                  </a:cubicBezTo>
                  <a:cubicBezTo>
                    <a:pt x="14404" y="916"/>
                    <a:pt x="13034" y="1235"/>
                    <a:pt x="11687" y="1646"/>
                  </a:cubicBezTo>
                  <a:cubicBezTo>
                    <a:pt x="10181" y="2080"/>
                    <a:pt x="8674" y="2627"/>
                    <a:pt x="7259" y="3289"/>
                  </a:cubicBezTo>
                  <a:cubicBezTo>
                    <a:pt x="5867" y="3951"/>
                    <a:pt x="4497" y="4727"/>
                    <a:pt x="3333" y="5732"/>
                  </a:cubicBezTo>
                  <a:cubicBezTo>
                    <a:pt x="2238" y="6668"/>
                    <a:pt x="1279" y="7809"/>
                    <a:pt x="708" y="9133"/>
                  </a:cubicBezTo>
                  <a:cubicBezTo>
                    <a:pt x="115" y="10525"/>
                    <a:pt x="1" y="12054"/>
                    <a:pt x="252" y="13538"/>
                  </a:cubicBezTo>
                  <a:cubicBezTo>
                    <a:pt x="594" y="15524"/>
                    <a:pt x="1530" y="17373"/>
                    <a:pt x="2649" y="19039"/>
                  </a:cubicBezTo>
                  <a:cubicBezTo>
                    <a:pt x="3539" y="20363"/>
                    <a:pt x="4589" y="21527"/>
                    <a:pt x="5913" y="22394"/>
                  </a:cubicBezTo>
                  <a:cubicBezTo>
                    <a:pt x="7077" y="23170"/>
                    <a:pt x="8378" y="23650"/>
                    <a:pt x="9747" y="23901"/>
                  </a:cubicBezTo>
                  <a:cubicBezTo>
                    <a:pt x="10374" y="24003"/>
                    <a:pt x="11011" y="24051"/>
                    <a:pt x="11648" y="24051"/>
                  </a:cubicBezTo>
                  <a:cubicBezTo>
                    <a:pt x="12426" y="24051"/>
                    <a:pt x="13205" y="23980"/>
                    <a:pt x="13970" y="23855"/>
                  </a:cubicBezTo>
                  <a:cubicBezTo>
                    <a:pt x="15385" y="23627"/>
                    <a:pt x="16755" y="23170"/>
                    <a:pt x="18056" y="22600"/>
                  </a:cubicBezTo>
                  <a:cubicBezTo>
                    <a:pt x="19448" y="22006"/>
                    <a:pt x="20749" y="21230"/>
                    <a:pt x="21982" y="20385"/>
                  </a:cubicBezTo>
                  <a:cubicBezTo>
                    <a:pt x="23191" y="19541"/>
                    <a:pt x="24310" y="18605"/>
                    <a:pt x="25360" y="17555"/>
                  </a:cubicBezTo>
                  <a:cubicBezTo>
                    <a:pt x="26387" y="16528"/>
                    <a:pt x="27346" y="15432"/>
                    <a:pt x="28167" y="14223"/>
                  </a:cubicBezTo>
                  <a:cubicBezTo>
                    <a:pt x="28921" y="13150"/>
                    <a:pt x="29560" y="11986"/>
                    <a:pt x="30039" y="10753"/>
                  </a:cubicBezTo>
                  <a:cubicBezTo>
                    <a:pt x="30450" y="9658"/>
                    <a:pt x="30701" y="8494"/>
                    <a:pt x="30724" y="7329"/>
                  </a:cubicBezTo>
                  <a:cubicBezTo>
                    <a:pt x="30724" y="6302"/>
                    <a:pt x="30495" y="5230"/>
                    <a:pt x="29993" y="4317"/>
                  </a:cubicBezTo>
                  <a:cubicBezTo>
                    <a:pt x="29400" y="3267"/>
                    <a:pt x="28510" y="2445"/>
                    <a:pt x="27505" y="1829"/>
                  </a:cubicBezTo>
                  <a:cubicBezTo>
                    <a:pt x="26159" y="1030"/>
                    <a:pt x="24629" y="596"/>
                    <a:pt x="23100" y="322"/>
                  </a:cubicBezTo>
                  <a:cubicBezTo>
                    <a:pt x="22164" y="162"/>
                    <a:pt x="21251" y="71"/>
                    <a:pt x="20315" y="3"/>
                  </a:cubicBezTo>
                  <a:cubicBezTo>
                    <a:pt x="20297" y="3"/>
                    <a:pt x="20278" y="3"/>
                    <a:pt x="20259" y="3"/>
                  </a:cubicBezTo>
                  <a:lnTo>
                    <a:pt x="20259" y="3"/>
                  </a:lnTo>
                  <a:cubicBezTo>
                    <a:pt x="20235" y="1"/>
                    <a:pt x="20211" y="0"/>
                    <a:pt x="20189" y="0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8"/>
          <p:cNvSpPr/>
          <p:nvPr/>
        </p:nvSpPr>
        <p:spPr>
          <a:xfrm flipH="1">
            <a:off x="7779541" y="-649000"/>
            <a:ext cx="2031125" cy="2383496"/>
          </a:xfrm>
          <a:custGeom>
            <a:avLst/>
            <a:gdLst/>
            <a:ahLst/>
            <a:cxnLst/>
            <a:rect l="l" t="t" r="r" b="b"/>
            <a:pathLst>
              <a:path w="47318" h="55527" extrusionOk="0">
                <a:moveTo>
                  <a:pt x="38872" y="1"/>
                </a:moveTo>
                <a:cubicBezTo>
                  <a:pt x="37891" y="1"/>
                  <a:pt x="37069" y="11322"/>
                  <a:pt x="37754" y="13171"/>
                </a:cubicBezTo>
                <a:cubicBezTo>
                  <a:pt x="38416" y="14997"/>
                  <a:pt x="39854" y="23168"/>
                  <a:pt x="39351" y="28464"/>
                </a:cubicBezTo>
                <a:cubicBezTo>
                  <a:pt x="38849" y="33737"/>
                  <a:pt x="36567" y="37548"/>
                  <a:pt x="24835" y="43255"/>
                </a:cubicBezTo>
                <a:cubicBezTo>
                  <a:pt x="20916" y="45164"/>
                  <a:pt x="16851" y="45801"/>
                  <a:pt x="13172" y="45801"/>
                </a:cubicBezTo>
                <a:cubicBezTo>
                  <a:pt x="5813" y="45801"/>
                  <a:pt x="1" y="43255"/>
                  <a:pt x="1" y="43255"/>
                </a:cubicBezTo>
                <a:lnTo>
                  <a:pt x="1" y="52111"/>
                </a:lnTo>
                <a:cubicBezTo>
                  <a:pt x="1" y="52111"/>
                  <a:pt x="6255" y="54507"/>
                  <a:pt x="11596" y="55375"/>
                </a:cubicBezTo>
                <a:cubicBezTo>
                  <a:pt x="12237" y="55479"/>
                  <a:pt x="13035" y="55526"/>
                  <a:pt x="13947" y="55526"/>
                </a:cubicBezTo>
                <a:cubicBezTo>
                  <a:pt x="20664" y="55526"/>
                  <a:pt x="33572" y="52946"/>
                  <a:pt x="35722" y="51198"/>
                </a:cubicBezTo>
                <a:cubicBezTo>
                  <a:pt x="38165" y="49235"/>
                  <a:pt x="46404" y="40584"/>
                  <a:pt x="46861" y="34421"/>
                </a:cubicBezTo>
                <a:cubicBezTo>
                  <a:pt x="47318" y="28281"/>
                  <a:pt x="45651" y="21411"/>
                  <a:pt x="44190" y="18215"/>
                </a:cubicBezTo>
                <a:cubicBezTo>
                  <a:pt x="42730" y="15043"/>
                  <a:pt x="44190" y="1"/>
                  <a:pt x="44190" y="1"/>
                </a:cubicBezTo>
                <a:close/>
              </a:path>
            </a:pathLst>
          </a:custGeom>
          <a:solidFill>
            <a:srgbClr val="EE875E">
              <a:alpha val="2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8"/>
          <p:cNvSpPr/>
          <p:nvPr/>
        </p:nvSpPr>
        <p:spPr>
          <a:xfrm>
            <a:off x="5412949" y="-595350"/>
            <a:ext cx="5716955" cy="2022190"/>
          </a:xfrm>
          <a:custGeom>
            <a:avLst/>
            <a:gdLst/>
            <a:ahLst/>
            <a:cxnLst/>
            <a:rect l="l" t="t" r="r" b="b"/>
            <a:pathLst>
              <a:path w="128724" h="45532" extrusionOk="0">
                <a:moveTo>
                  <a:pt x="589" y="1"/>
                </a:moveTo>
                <a:cubicBezTo>
                  <a:pt x="376" y="1"/>
                  <a:pt x="1" y="108"/>
                  <a:pt x="1" y="239"/>
                </a:cubicBezTo>
                <a:cubicBezTo>
                  <a:pt x="138" y="2316"/>
                  <a:pt x="549" y="4416"/>
                  <a:pt x="1097" y="6402"/>
                </a:cubicBezTo>
                <a:cubicBezTo>
                  <a:pt x="2146" y="10236"/>
                  <a:pt x="3881" y="14071"/>
                  <a:pt x="6803" y="16856"/>
                </a:cubicBezTo>
                <a:cubicBezTo>
                  <a:pt x="8401" y="18362"/>
                  <a:pt x="10318" y="19503"/>
                  <a:pt x="12464" y="20097"/>
                </a:cubicBezTo>
                <a:cubicBezTo>
                  <a:pt x="13819" y="20479"/>
                  <a:pt x="15208" y="20621"/>
                  <a:pt x="16604" y="20621"/>
                </a:cubicBezTo>
                <a:cubicBezTo>
                  <a:pt x="17795" y="20621"/>
                  <a:pt x="18992" y="20518"/>
                  <a:pt x="20178" y="20371"/>
                </a:cubicBezTo>
                <a:cubicBezTo>
                  <a:pt x="25999" y="19686"/>
                  <a:pt x="31660" y="18088"/>
                  <a:pt x="37366" y="16901"/>
                </a:cubicBezTo>
                <a:cubicBezTo>
                  <a:pt x="41196" y="16107"/>
                  <a:pt x="45197" y="15377"/>
                  <a:pt x="49164" y="15377"/>
                </a:cubicBezTo>
                <a:cubicBezTo>
                  <a:pt x="51013" y="15377"/>
                  <a:pt x="52854" y="15535"/>
                  <a:pt x="54668" y="15920"/>
                </a:cubicBezTo>
                <a:cubicBezTo>
                  <a:pt x="57270" y="16468"/>
                  <a:pt x="59735" y="17541"/>
                  <a:pt x="61857" y="19184"/>
                </a:cubicBezTo>
                <a:cubicBezTo>
                  <a:pt x="64437" y="21193"/>
                  <a:pt x="66126" y="23863"/>
                  <a:pt x="67678" y="26693"/>
                </a:cubicBezTo>
                <a:cubicBezTo>
                  <a:pt x="69458" y="29935"/>
                  <a:pt x="71330" y="33130"/>
                  <a:pt x="73476" y="36143"/>
                </a:cubicBezTo>
                <a:cubicBezTo>
                  <a:pt x="75073" y="38334"/>
                  <a:pt x="76831" y="40480"/>
                  <a:pt x="78931" y="42215"/>
                </a:cubicBezTo>
                <a:cubicBezTo>
                  <a:pt x="80643" y="43607"/>
                  <a:pt x="82606" y="44703"/>
                  <a:pt x="84751" y="45205"/>
                </a:cubicBezTo>
                <a:cubicBezTo>
                  <a:pt x="85713" y="45430"/>
                  <a:pt x="86694" y="45531"/>
                  <a:pt x="87674" y="45531"/>
                </a:cubicBezTo>
                <a:cubicBezTo>
                  <a:pt x="88880" y="45531"/>
                  <a:pt x="90085" y="45378"/>
                  <a:pt x="91256" y="45113"/>
                </a:cubicBezTo>
                <a:cubicBezTo>
                  <a:pt x="93950" y="44520"/>
                  <a:pt x="96506" y="43379"/>
                  <a:pt x="98926" y="42078"/>
                </a:cubicBezTo>
                <a:cubicBezTo>
                  <a:pt x="102121" y="40366"/>
                  <a:pt x="105089" y="38334"/>
                  <a:pt x="107965" y="36166"/>
                </a:cubicBezTo>
                <a:cubicBezTo>
                  <a:pt x="110042" y="34614"/>
                  <a:pt x="112119" y="32879"/>
                  <a:pt x="114538" y="31898"/>
                </a:cubicBezTo>
                <a:cubicBezTo>
                  <a:pt x="115736" y="31419"/>
                  <a:pt x="116980" y="31220"/>
                  <a:pt x="118234" y="31220"/>
                </a:cubicBezTo>
                <a:cubicBezTo>
                  <a:pt x="119609" y="31220"/>
                  <a:pt x="120995" y="31459"/>
                  <a:pt x="122345" y="31829"/>
                </a:cubicBezTo>
                <a:cubicBezTo>
                  <a:pt x="124262" y="32354"/>
                  <a:pt x="126134" y="33107"/>
                  <a:pt x="127960" y="33929"/>
                </a:cubicBezTo>
                <a:cubicBezTo>
                  <a:pt x="127987" y="33941"/>
                  <a:pt x="128020" y="33946"/>
                  <a:pt x="128058" y="33946"/>
                </a:cubicBezTo>
                <a:cubicBezTo>
                  <a:pt x="128304" y="33946"/>
                  <a:pt x="128724" y="33718"/>
                  <a:pt x="128644" y="33678"/>
                </a:cubicBezTo>
                <a:cubicBezTo>
                  <a:pt x="125609" y="32308"/>
                  <a:pt x="122322" y="30985"/>
                  <a:pt x="118944" y="30916"/>
                </a:cubicBezTo>
                <a:cubicBezTo>
                  <a:pt x="118829" y="30913"/>
                  <a:pt x="118714" y="30911"/>
                  <a:pt x="118600" y="30911"/>
                </a:cubicBezTo>
                <a:cubicBezTo>
                  <a:pt x="116443" y="30911"/>
                  <a:pt x="114394" y="31520"/>
                  <a:pt x="112530" y="32582"/>
                </a:cubicBezTo>
                <a:cubicBezTo>
                  <a:pt x="110156" y="33906"/>
                  <a:pt x="108056" y="35687"/>
                  <a:pt x="105865" y="37284"/>
                </a:cubicBezTo>
                <a:cubicBezTo>
                  <a:pt x="102897" y="39476"/>
                  <a:pt x="99748" y="41484"/>
                  <a:pt x="96415" y="43036"/>
                </a:cubicBezTo>
                <a:cubicBezTo>
                  <a:pt x="93742" y="44290"/>
                  <a:pt x="90878" y="45178"/>
                  <a:pt x="88029" y="45178"/>
                </a:cubicBezTo>
                <a:cubicBezTo>
                  <a:pt x="86158" y="45178"/>
                  <a:pt x="84292" y="44795"/>
                  <a:pt x="82492" y="43881"/>
                </a:cubicBezTo>
                <a:cubicBezTo>
                  <a:pt x="80323" y="42762"/>
                  <a:pt x="78497" y="41096"/>
                  <a:pt x="76877" y="39293"/>
                </a:cubicBezTo>
                <a:cubicBezTo>
                  <a:pt x="74685" y="36851"/>
                  <a:pt x="72859" y="34089"/>
                  <a:pt x="71147" y="31281"/>
                </a:cubicBezTo>
                <a:cubicBezTo>
                  <a:pt x="70120" y="29592"/>
                  <a:pt x="69139" y="27858"/>
                  <a:pt x="68180" y="26100"/>
                </a:cubicBezTo>
                <a:cubicBezTo>
                  <a:pt x="67404" y="24662"/>
                  <a:pt x="66605" y="23270"/>
                  <a:pt x="65578" y="21969"/>
                </a:cubicBezTo>
                <a:cubicBezTo>
                  <a:pt x="63866" y="19800"/>
                  <a:pt x="61698" y="18043"/>
                  <a:pt x="59187" y="16901"/>
                </a:cubicBezTo>
                <a:cubicBezTo>
                  <a:pt x="56222" y="15562"/>
                  <a:pt x="53004" y="15099"/>
                  <a:pt x="49767" y="15099"/>
                </a:cubicBezTo>
                <a:cubicBezTo>
                  <a:pt x="47596" y="15099"/>
                  <a:pt x="45417" y="15307"/>
                  <a:pt x="43301" y="15600"/>
                </a:cubicBezTo>
                <a:cubicBezTo>
                  <a:pt x="37343" y="16445"/>
                  <a:pt x="31568" y="18065"/>
                  <a:pt x="25679" y="19230"/>
                </a:cubicBezTo>
                <a:cubicBezTo>
                  <a:pt x="22998" y="19771"/>
                  <a:pt x="20153" y="20318"/>
                  <a:pt x="17363" y="20318"/>
                </a:cubicBezTo>
                <a:cubicBezTo>
                  <a:pt x="14855" y="20318"/>
                  <a:pt x="12393" y="19876"/>
                  <a:pt x="10135" y="18590"/>
                </a:cubicBezTo>
                <a:cubicBezTo>
                  <a:pt x="6438" y="16491"/>
                  <a:pt x="4087" y="12702"/>
                  <a:pt x="2649" y="8798"/>
                </a:cubicBezTo>
                <a:cubicBezTo>
                  <a:pt x="1667" y="6151"/>
                  <a:pt x="1028" y="3320"/>
                  <a:pt x="777" y="490"/>
                </a:cubicBezTo>
                <a:cubicBezTo>
                  <a:pt x="754" y="353"/>
                  <a:pt x="754" y="193"/>
                  <a:pt x="731" y="56"/>
                </a:cubicBezTo>
                <a:cubicBezTo>
                  <a:pt x="731" y="18"/>
                  <a:pt x="673" y="1"/>
                  <a:pt x="5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/>
          <p:nvPr/>
        </p:nvSpPr>
        <p:spPr>
          <a:xfrm rot="10800000" flipH="1">
            <a:off x="5479352" y="2571758"/>
            <a:ext cx="5460650" cy="2780445"/>
          </a:xfrm>
          <a:custGeom>
            <a:avLst/>
            <a:gdLst/>
            <a:ahLst/>
            <a:cxnLst/>
            <a:rect l="l" t="t" r="r" b="b"/>
            <a:pathLst>
              <a:path w="122953" h="62605" extrusionOk="0">
                <a:moveTo>
                  <a:pt x="7639" y="1"/>
                </a:moveTo>
                <a:cubicBezTo>
                  <a:pt x="7639" y="1"/>
                  <a:pt x="1" y="17414"/>
                  <a:pt x="16949" y="17414"/>
                </a:cubicBezTo>
                <a:cubicBezTo>
                  <a:pt x="17432" y="17414"/>
                  <a:pt x="17935" y="17400"/>
                  <a:pt x="18459" y="17371"/>
                </a:cubicBezTo>
                <a:cubicBezTo>
                  <a:pt x="26564" y="16920"/>
                  <a:pt x="33698" y="15935"/>
                  <a:pt x="39678" y="15935"/>
                </a:cubicBezTo>
                <a:cubicBezTo>
                  <a:pt x="47625" y="15935"/>
                  <a:pt x="53536" y="17675"/>
                  <a:pt x="56988" y="24721"/>
                </a:cubicBezTo>
                <a:cubicBezTo>
                  <a:pt x="63014" y="37092"/>
                  <a:pt x="54956" y="56539"/>
                  <a:pt x="72326" y="56539"/>
                </a:cubicBezTo>
                <a:cubicBezTo>
                  <a:pt x="89510" y="56539"/>
                  <a:pt x="90697" y="35507"/>
                  <a:pt x="99704" y="35507"/>
                </a:cubicBezTo>
                <a:cubicBezTo>
                  <a:pt x="99813" y="35507"/>
                  <a:pt x="99924" y="35511"/>
                  <a:pt x="100036" y="35517"/>
                </a:cubicBezTo>
                <a:cubicBezTo>
                  <a:pt x="109215" y="36034"/>
                  <a:pt x="100544" y="62605"/>
                  <a:pt x="121994" y="62605"/>
                </a:cubicBezTo>
                <a:cubicBezTo>
                  <a:pt x="122307" y="62605"/>
                  <a:pt x="122627" y="62599"/>
                  <a:pt x="122953" y="62588"/>
                </a:cubicBezTo>
                <a:lnTo>
                  <a:pt x="122953" y="1"/>
                </a:lnTo>
                <a:close/>
              </a:path>
            </a:pathLst>
          </a:custGeom>
          <a:solidFill>
            <a:srgbClr val="FFDF93">
              <a:alpha val="52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-10522586" flipH="1">
            <a:off x="5363536" y="3267764"/>
            <a:ext cx="4439293" cy="2163932"/>
          </a:xfrm>
          <a:custGeom>
            <a:avLst/>
            <a:gdLst/>
            <a:ahLst/>
            <a:cxnLst/>
            <a:rect l="l" t="t" r="r" b="b"/>
            <a:pathLst>
              <a:path w="99957" h="48724" extrusionOk="0">
                <a:moveTo>
                  <a:pt x="6213" y="1"/>
                </a:moveTo>
                <a:cubicBezTo>
                  <a:pt x="6213" y="1"/>
                  <a:pt x="1" y="13547"/>
                  <a:pt x="13768" y="13547"/>
                </a:cubicBezTo>
                <a:cubicBezTo>
                  <a:pt x="14162" y="13547"/>
                  <a:pt x="14573" y="13536"/>
                  <a:pt x="15001" y="13513"/>
                </a:cubicBezTo>
                <a:cubicBezTo>
                  <a:pt x="21587" y="13161"/>
                  <a:pt x="27380" y="12398"/>
                  <a:pt x="32236" y="12398"/>
                </a:cubicBezTo>
                <a:cubicBezTo>
                  <a:pt x="38707" y="12398"/>
                  <a:pt x="43514" y="13753"/>
                  <a:pt x="46317" y="19242"/>
                </a:cubicBezTo>
                <a:cubicBezTo>
                  <a:pt x="51225" y="28875"/>
                  <a:pt x="44674" y="44008"/>
                  <a:pt x="58803" y="44008"/>
                </a:cubicBezTo>
                <a:cubicBezTo>
                  <a:pt x="72761" y="44008"/>
                  <a:pt x="73732" y="27635"/>
                  <a:pt x="81059" y="27635"/>
                </a:cubicBezTo>
                <a:cubicBezTo>
                  <a:pt x="81149" y="27635"/>
                  <a:pt x="81240" y="27637"/>
                  <a:pt x="81331" y="27642"/>
                </a:cubicBezTo>
                <a:cubicBezTo>
                  <a:pt x="88779" y="28047"/>
                  <a:pt x="81744" y="48723"/>
                  <a:pt x="99184" y="48723"/>
                </a:cubicBezTo>
                <a:cubicBezTo>
                  <a:pt x="99436" y="48723"/>
                  <a:pt x="99694" y="48719"/>
                  <a:pt x="99957" y="48710"/>
                </a:cubicBezTo>
                <a:lnTo>
                  <a:pt x="99957" y="1"/>
                </a:lnTo>
                <a:close/>
              </a:path>
            </a:pathLst>
          </a:custGeom>
          <a:solidFill>
            <a:srgbClr val="EE875E">
              <a:alpha val="2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10800000" flipH="1">
            <a:off x="4833050" y="3338628"/>
            <a:ext cx="5716955" cy="2022190"/>
          </a:xfrm>
          <a:custGeom>
            <a:avLst/>
            <a:gdLst/>
            <a:ahLst/>
            <a:cxnLst/>
            <a:rect l="l" t="t" r="r" b="b"/>
            <a:pathLst>
              <a:path w="128724" h="45532" extrusionOk="0">
                <a:moveTo>
                  <a:pt x="589" y="1"/>
                </a:moveTo>
                <a:cubicBezTo>
                  <a:pt x="376" y="1"/>
                  <a:pt x="1" y="108"/>
                  <a:pt x="1" y="239"/>
                </a:cubicBezTo>
                <a:cubicBezTo>
                  <a:pt x="138" y="2316"/>
                  <a:pt x="549" y="4416"/>
                  <a:pt x="1097" y="6402"/>
                </a:cubicBezTo>
                <a:cubicBezTo>
                  <a:pt x="2146" y="10236"/>
                  <a:pt x="3881" y="14071"/>
                  <a:pt x="6803" y="16856"/>
                </a:cubicBezTo>
                <a:cubicBezTo>
                  <a:pt x="8401" y="18362"/>
                  <a:pt x="10318" y="19503"/>
                  <a:pt x="12464" y="20097"/>
                </a:cubicBezTo>
                <a:cubicBezTo>
                  <a:pt x="13819" y="20479"/>
                  <a:pt x="15208" y="20621"/>
                  <a:pt x="16604" y="20621"/>
                </a:cubicBezTo>
                <a:cubicBezTo>
                  <a:pt x="17795" y="20621"/>
                  <a:pt x="18992" y="20518"/>
                  <a:pt x="20178" y="20371"/>
                </a:cubicBezTo>
                <a:cubicBezTo>
                  <a:pt x="25999" y="19686"/>
                  <a:pt x="31660" y="18088"/>
                  <a:pt x="37366" y="16901"/>
                </a:cubicBezTo>
                <a:cubicBezTo>
                  <a:pt x="41196" y="16107"/>
                  <a:pt x="45197" y="15377"/>
                  <a:pt x="49164" y="15377"/>
                </a:cubicBezTo>
                <a:cubicBezTo>
                  <a:pt x="51013" y="15377"/>
                  <a:pt x="52854" y="15535"/>
                  <a:pt x="54668" y="15920"/>
                </a:cubicBezTo>
                <a:cubicBezTo>
                  <a:pt x="57270" y="16468"/>
                  <a:pt x="59735" y="17541"/>
                  <a:pt x="61857" y="19184"/>
                </a:cubicBezTo>
                <a:cubicBezTo>
                  <a:pt x="64437" y="21193"/>
                  <a:pt x="66126" y="23863"/>
                  <a:pt x="67678" y="26693"/>
                </a:cubicBezTo>
                <a:cubicBezTo>
                  <a:pt x="69458" y="29935"/>
                  <a:pt x="71330" y="33130"/>
                  <a:pt x="73476" y="36143"/>
                </a:cubicBezTo>
                <a:cubicBezTo>
                  <a:pt x="75073" y="38334"/>
                  <a:pt x="76831" y="40480"/>
                  <a:pt x="78931" y="42215"/>
                </a:cubicBezTo>
                <a:cubicBezTo>
                  <a:pt x="80643" y="43607"/>
                  <a:pt x="82606" y="44703"/>
                  <a:pt x="84751" y="45205"/>
                </a:cubicBezTo>
                <a:cubicBezTo>
                  <a:pt x="85713" y="45430"/>
                  <a:pt x="86694" y="45531"/>
                  <a:pt x="87674" y="45531"/>
                </a:cubicBezTo>
                <a:cubicBezTo>
                  <a:pt x="88880" y="45531"/>
                  <a:pt x="90085" y="45378"/>
                  <a:pt x="91256" y="45113"/>
                </a:cubicBezTo>
                <a:cubicBezTo>
                  <a:pt x="93950" y="44520"/>
                  <a:pt x="96506" y="43379"/>
                  <a:pt x="98926" y="42078"/>
                </a:cubicBezTo>
                <a:cubicBezTo>
                  <a:pt x="102121" y="40366"/>
                  <a:pt x="105089" y="38334"/>
                  <a:pt x="107965" y="36166"/>
                </a:cubicBezTo>
                <a:cubicBezTo>
                  <a:pt x="110042" y="34614"/>
                  <a:pt x="112119" y="32879"/>
                  <a:pt x="114538" y="31898"/>
                </a:cubicBezTo>
                <a:cubicBezTo>
                  <a:pt x="115736" y="31419"/>
                  <a:pt x="116980" y="31220"/>
                  <a:pt x="118234" y="31220"/>
                </a:cubicBezTo>
                <a:cubicBezTo>
                  <a:pt x="119609" y="31220"/>
                  <a:pt x="120995" y="31459"/>
                  <a:pt x="122345" y="31829"/>
                </a:cubicBezTo>
                <a:cubicBezTo>
                  <a:pt x="124262" y="32354"/>
                  <a:pt x="126134" y="33107"/>
                  <a:pt x="127960" y="33929"/>
                </a:cubicBezTo>
                <a:cubicBezTo>
                  <a:pt x="127987" y="33941"/>
                  <a:pt x="128020" y="33946"/>
                  <a:pt x="128058" y="33946"/>
                </a:cubicBezTo>
                <a:cubicBezTo>
                  <a:pt x="128304" y="33946"/>
                  <a:pt x="128724" y="33718"/>
                  <a:pt x="128644" y="33678"/>
                </a:cubicBezTo>
                <a:cubicBezTo>
                  <a:pt x="125609" y="32308"/>
                  <a:pt x="122322" y="30985"/>
                  <a:pt x="118944" y="30916"/>
                </a:cubicBezTo>
                <a:cubicBezTo>
                  <a:pt x="118829" y="30913"/>
                  <a:pt x="118714" y="30911"/>
                  <a:pt x="118600" y="30911"/>
                </a:cubicBezTo>
                <a:cubicBezTo>
                  <a:pt x="116443" y="30911"/>
                  <a:pt x="114394" y="31520"/>
                  <a:pt x="112530" y="32582"/>
                </a:cubicBezTo>
                <a:cubicBezTo>
                  <a:pt x="110156" y="33906"/>
                  <a:pt x="108056" y="35687"/>
                  <a:pt x="105865" y="37284"/>
                </a:cubicBezTo>
                <a:cubicBezTo>
                  <a:pt x="102897" y="39476"/>
                  <a:pt x="99748" y="41484"/>
                  <a:pt x="96415" y="43036"/>
                </a:cubicBezTo>
                <a:cubicBezTo>
                  <a:pt x="93742" y="44290"/>
                  <a:pt x="90878" y="45178"/>
                  <a:pt x="88029" y="45178"/>
                </a:cubicBezTo>
                <a:cubicBezTo>
                  <a:pt x="86158" y="45178"/>
                  <a:pt x="84292" y="44795"/>
                  <a:pt x="82492" y="43881"/>
                </a:cubicBezTo>
                <a:cubicBezTo>
                  <a:pt x="80323" y="42762"/>
                  <a:pt x="78497" y="41096"/>
                  <a:pt x="76877" y="39293"/>
                </a:cubicBezTo>
                <a:cubicBezTo>
                  <a:pt x="74685" y="36851"/>
                  <a:pt x="72859" y="34089"/>
                  <a:pt x="71147" y="31281"/>
                </a:cubicBezTo>
                <a:cubicBezTo>
                  <a:pt x="70120" y="29592"/>
                  <a:pt x="69139" y="27858"/>
                  <a:pt x="68180" y="26100"/>
                </a:cubicBezTo>
                <a:cubicBezTo>
                  <a:pt x="67404" y="24662"/>
                  <a:pt x="66605" y="23270"/>
                  <a:pt x="65578" y="21969"/>
                </a:cubicBezTo>
                <a:cubicBezTo>
                  <a:pt x="63866" y="19800"/>
                  <a:pt x="61698" y="18043"/>
                  <a:pt x="59187" y="16901"/>
                </a:cubicBezTo>
                <a:cubicBezTo>
                  <a:pt x="56222" y="15562"/>
                  <a:pt x="53004" y="15099"/>
                  <a:pt x="49767" y="15099"/>
                </a:cubicBezTo>
                <a:cubicBezTo>
                  <a:pt x="47596" y="15099"/>
                  <a:pt x="45417" y="15307"/>
                  <a:pt x="43301" y="15600"/>
                </a:cubicBezTo>
                <a:cubicBezTo>
                  <a:pt x="37343" y="16445"/>
                  <a:pt x="31568" y="18065"/>
                  <a:pt x="25679" y="19230"/>
                </a:cubicBezTo>
                <a:cubicBezTo>
                  <a:pt x="22998" y="19771"/>
                  <a:pt x="20153" y="20318"/>
                  <a:pt x="17363" y="20318"/>
                </a:cubicBezTo>
                <a:cubicBezTo>
                  <a:pt x="14855" y="20318"/>
                  <a:pt x="12393" y="19876"/>
                  <a:pt x="10135" y="18590"/>
                </a:cubicBezTo>
                <a:cubicBezTo>
                  <a:pt x="6438" y="16491"/>
                  <a:pt x="4087" y="12702"/>
                  <a:pt x="2649" y="8798"/>
                </a:cubicBezTo>
                <a:cubicBezTo>
                  <a:pt x="1667" y="6151"/>
                  <a:pt x="1028" y="3320"/>
                  <a:pt x="777" y="490"/>
                </a:cubicBezTo>
                <a:cubicBezTo>
                  <a:pt x="754" y="353"/>
                  <a:pt x="754" y="193"/>
                  <a:pt x="731" y="56"/>
                </a:cubicBezTo>
                <a:cubicBezTo>
                  <a:pt x="731" y="18"/>
                  <a:pt x="673" y="1"/>
                  <a:pt x="5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0" y="0"/>
            <a:ext cx="3579658" cy="1464048"/>
          </a:xfrm>
          <a:custGeom>
            <a:avLst/>
            <a:gdLst/>
            <a:ahLst/>
            <a:cxnLst/>
            <a:rect l="l" t="t" r="r" b="b"/>
            <a:pathLst>
              <a:path w="68158" h="27876" extrusionOk="0">
                <a:moveTo>
                  <a:pt x="1" y="1"/>
                </a:moveTo>
                <a:lnTo>
                  <a:pt x="1" y="27688"/>
                </a:lnTo>
                <a:cubicBezTo>
                  <a:pt x="1" y="27688"/>
                  <a:pt x="1111" y="27875"/>
                  <a:pt x="2876" y="27875"/>
                </a:cubicBezTo>
                <a:cubicBezTo>
                  <a:pt x="6887" y="27875"/>
                  <a:pt x="14278" y="26907"/>
                  <a:pt x="19699" y="20566"/>
                </a:cubicBezTo>
                <a:cubicBezTo>
                  <a:pt x="24387" y="15083"/>
                  <a:pt x="29026" y="13016"/>
                  <a:pt x="33882" y="13016"/>
                </a:cubicBezTo>
                <a:cubicBezTo>
                  <a:pt x="37112" y="13016"/>
                  <a:pt x="40438" y="13931"/>
                  <a:pt x="43939" y="15362"/>
                </a:cubicBezTo>
                <a:cubicBezTo>
                  <a:pt x="45729" y="16098"/>
                  <a:pt x="47751" y="16465"/>
                  <a:pt x="49846" y="16465"/>
                </a:cubicBezTo>
                <a:cubicBezTo>
                  <a:pt x="58014" y="16465"/>
                  <a:pt x="67285" y="10900"/>
                  <a:pt x="68157" y="1"/>
                </a:cubicBezTo>
                <a:close/>
              </a:path>
            </a:pathLst>
          </a:custGeom>
          <a:solidFill>
            <a:srgbClr val="F7C0B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4;p3"/>
          <p:cNvGrpSpPr/>
          <p:nvPr/>
        </p:nvGrpSpPr>
        <p:grpSpPr>
          <a:xfrm>
            <a:off x="-551030" y="-100441"/>
            <a:ext cx="1428545" cy="1032389"/>
            <a:chOff x="-16355" y="229484"/>
            <a:chExt cx="1428545" cy="1032389"/>
          </a:xfrm>
        </p:grpSpPr>
        <p:sp>
          <p:nvSpPr>
            <p:cNvPr id="35" name="Google Shape;35;p3"/>
            <p:cNvSpPr/>
            <p:nvPr/>
          </p:nvSpPr>
          <p:spPr>
            <a:xfrm>
              <a:off x="-16355" y="326925"/>
              <a:ext cx="1387980" cy="799264"/>
            </a:xfrm>
            <a:custGeom>
              <a:avLst/>
              <a:gdLst/>
              <a:ahLst/>
              <a:cxnLst/>
              <a:rect l="l" t="t" r="r" b="b"/>
              <a:pathLst>
                <a:path w="32335" h="18620" extrusionOk="0">
                  <a:moveTo>
                    <a:pt x="21959" y="0"/>
                  </a:moveTo>
                  <a:cubicBezTo>
                    <a:pt x="20930" y="0"/>
                    <a:pt x="19725" y="183"/>
                    <a:pt x="18329" y="586"/>
                  </a:cubicBezTo>
                  <a:cubicBezTo>
                    <a:pt x="18329" y="586"/>
                    <a:pt x="0" y="8734"/>
                    <a:pt x="11482" y="17134"/>
                  </a:cubicBezTo>
                  <a:cubicBezTo>
                    <a:pt x="12902" y="18171"/>
                    <a:pt x="14347" y="18619"/>
                    <a:pt x="15754" y="18619"/>
                  </a:cubicBezTo>
                  <a:cubicBezTo>
                    <a:pt x="24820" y="18619"/>
                    <a:pt x="32335" y="0"/>
                    <a:pt x="21959" y="0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69813" y="247084"/>
              <a:ext cx="1132662" cy="981008"/>
            </a:xfrm>
            <a:custGeom>
              <a:avLst/>
              <a:gdLst/>
              <a:ahLst/>
              <a:cxnLst/>
              <a:rect l="l" t="t" r="r" b="b"/>
              <a:pathLst>
                <a:path w="26387" h="22854" extrusionOk="0">
                  <a:moveTo>
                    <a:pt x="13753" y="1740"/>
                  </a:moveTo>
                  <a:cubicBezTo>
                    <a:pt x="13748" y="1742"/>
                    <a:pt x="13742" y="1744"/>
                    <a:pt x="13737" y="1746"/>
                  </a:cubicBezTo>
                  <a:lnTo>
                    <a:pt x="13737" y="1746"/>
                  </a:lnTo>
                  <a:cubicBezTo>
                    <a:pt x="13742" y="1743"/>
                    <a:pt x="13748" y="1741"/>
                    <a:pt x="13753" y="1740"/>
                  </a:cubicBezTo>
                  <a:close/>
                  <a:moveTo>
                    <a:pt x="25121" y="5839"/>
                  </a:moveTo>
                  <a:lnTo>
                    <a:pt x="25121" y="5839"/>
                  </a:lnTo>
                  <a:cubicBezTo>
                    <a:pt x="25120" y="5839"/>
                    <a:pt x="25124" y="5869"/>
                    <a:pt x="25128" y="5873"/>
                  </a:cubicBezTo>
                  <a:lnTo>
                    <a:pt x="25128" y="5873"/>
                  </a:lnTo>
                  <a:cubicBezTo>
                    <a:pt x="25123" y="5848"/>
                    <a:pt x="25121" y="5839"/>
                    <a:pt x="25121" y="5839"/>
                  </a:cubicBezTo>
                  <a:close/>
                  <a:moveTo>
                    <a:pt x="8908" y="21795"/>
                  </a:moveTo>
                  <a:cubicBezTo>
                    <a:pt x="8912" y="21796"/>
                    <a:pt x="8924" y="21799"/>
                    <a:pt x="8937" y="21801"/>
                  </a:cubicBezTo>
                  <a:lnTo>
                    <a:pt x="8937" y="21801"/>
                  </a:lnTo>
                  <a:cubicBezTo>
                    <a:pt x="8926" y="21800"/>
                    <a:pt x="8917" y="21798"/>
                    <a:pt x="8908" y="21795"/>
                  </a:cubicBezTo>
                  <a:close/>
                  <a:moveTo>
                    <a:pt x="18740" y="848"/>
                  </a:moveTo>
                  <a:cubicBezTo>
                    <a:pt x="18900" y="848"/>
                    <a:pt x="19082" y="871"/>
                    <a:pt x="19265" y="871"/>
                  </a:cubicBezTo>
                  <a:cubicBezTo>
                    <a:pt x="19584" y="894"/>
                    <a:pt x="19927" y="939"/>
                    <a:pt x="20269" y="985"/>
                  </a:cubicBezTo>
                  <a:cubicBezTo>
                    <a:pt x="20406" y="1008"/>
                    <a:pt x="20566" y="1031"/>
                    <a:pt x="20726" y="1053"/>
                  </a:cubicBezTo>
                  <a:cubicBezTo>
                    <a:pt x="20794" y="1076"/>
                    <a:pt x="20863" y="1099"/>
                    <a:pt x="20931" y="1099"/>
                  </a:cubicBezTo>
                  <a:cubicBezTo>
                    <a:pt x="20969" y="1112"/>
                    <a:pt x="20977" y="1116"/>
                    <a:pt x="20972" y="1116"/>
                  </a:cubicBezTo>
                  <a:cubicBezTo>
                    <a:pt x="20963" y="1116"/>
                    <a:pt x="20918" y="1105"/>
                    <a:pt x="20904" y="1105"/>
                  </a:cubicBezTo>
                  <a:cubicBezTo>
                    <a:pt x="20896" y="1105"/>
                    <a:pt x="20899" y="1109"/>
                    <a:pt x="20931" y="1122"/>
                  </a:cubicBezTo>
                  <a:cubicBezTo>
                    <a:pt x="20977" y="1122"/>
                    <a:pt x="21022" y="1145"/>
                    <a:pt x="21068" y="1145"/>
                  </a:cubicBezTo>
                  <a:cubicBezTo>
                    <a:pt x="21342" y="1213"/>
                    <a:pt x="21593" y="1304"/>
                    <a:pt x="21867" y="1396"/>
                  </a:cubicBezTo>
                  <a:cubicBezTo>
                    <a:pt x="21981" y="1441"/>
                    <a:pt x="22095" y="1487"/>
                    <a:pt x="22209" y="1533"/>
                  </a:cubicBezTo>
                  <a:cubicBezTo>
                    <a:pt x="22278" y="1556"/>
                    <a:pt x="22323" y="1601"/>
                    <a:pt x="22392" y="1624"/>
                  </a:cubicBezTo>
                  <a:cubicBezTo>
                    <a:pt x="22401" y="1624"/>
                    <a:pt x="22411" y="1628"/>
                    <a:pt x="22422" y="1634"/>
                  </a:cubicBezTo>
                  <a:lnTo>
                    <a:pt x="22422" y="1634"/>
                  </a:lnTo>
                  <a:cubicBezTo>
                    <a:pt x="22420" y="1634"/>
                    <a:pt x="22419" y="1633"/>
                    <a:pt x="22419" y="1633"/>
                  </a:cubicBezTo>
                  <a:cubicBezTo>
                    <a:pt x="22414" y="1633"/>
                    <a:pt x="22429" y="1643"/>
                    <a:pt x="22483" y="1670"/>
                  </a:cubicBezTo>
                  <a:cubicBezTo>
                    <a:pt x="22456" y="1656"/>
                    <a:pt x="22437" y="1643"/>
                    <a:pt x="22422" y="1634"/>
                  </a:cubicBezTo>
                  <a:lnTo>
                    <a:pt x="22422" y="1634"/>
                  </a:lnTo>
                  <a:cubicBezTo>
                    <a:pt x="22435" y="1638"/>
                    <a:pt x="22481" y="1657"/>
                    <a:pt x="22506" y="1670"/>
                  </a:cubicBezTo>
                  <a:cubicBezTo>
                    <a:pt x="22711" y="1784"/>
                    <a:pt x="22917" y="1898"/>
                    <a:pt x="23099" y="2035"/>
                  </a:cubicBezTo>
                  <a:cubicBezTo>
                    <a:pt x="23305" y="2172"/>
                    <a:pt x="23487" y="2332"/>
                    <a:pt x="23647" y="2491"/>
                  </a:cubicBezTo>
                  <a:cubicBezTo>
                    <a:pt x="23621" y="2459"/>
                    <a:pt x="23614" y="2446"/>
                    <a:pt x="23617" y="2446"/>
                  </a:cubicBezTo>
                  <a:cubicBezTo>
                    <a:pt x="23625" y="2446"/>
                    <a:pt x="23699" y="2521"/>
                    <a:pt x="23716" y="2537"/>
                  </a:cubicBezTo>
                  <a:cubicBezTo>
                    <a:pt x="23739" y="2583"/>
                    <a:pt x="23784" y="2628"/>
                    <a:pt x="23830" y="2651"/>
                  </a:cubicBezTo>
                  <a:cubicBezTo>
                    <a:pt x="23898" y="2742"/>
                    <a:pt x="23990" y="2834"/>
                    <a:pt x="24058" y="2925"/>
                  </a:cubicBezTo>
                  <a:cubicBezTo>
                    <a:pt x="24195" y="3085"/>
                    <a:pt x="24309" y="3267"/>
                    <a:pt x="24423" y="3450"/>
                  </a:cubicBezTo>
                  <a:cubicBezTo>
                    <a:pt x="24469" y="3541"/>
                    <a:pt x="24515" y="3633"/>
                    <a:pt x="24583" y="3724"/>
                  </a:cubicBezTo>
                  <a:cubicBezTo>
                    <a:pt x="24595" y="3754"/>
                    <a:pt x="24598" y="3764"/>
                    <a:pt x="24596" y="3764"/>
                  </a:cubicBezTo>
                  <a:cubicBezTo>
                    <a:pt x="24593" y="3764"/>
                    <a:pt x="24580" y="3739"/>
                    <a:pt x="24579" y="3739"/>
                  </a:cubicBezTo>
                  <a:lnTo>
                    <a:pt x="24579" y="3739"/>
                  </a:lnTo>
                  <a:cubicBezTo>
                    <a:pt x="24579" y="3739"/>
                    <a:pt x="24585" y="3751"/>
                    <a:pt x="24606" y="3792"/>
                  </a:cubicBezTo>
                  <a:cubicBezTo>
                    <a:pt x="24629" y="3861"/>
                    <a:pt x="24652" y="3907"/>
                    <a:pt x="24674" y="3975"/>
                  </a:cubicBezTo>
                  <a:cubicBezTo>
                    <a:pt x="24857" y="4386"/>
                    <a:pt x="24971" y="4820"/>
                    <a:pt x="25040" y="5253"/>
                  </a:cubicBezTo>
                  <a:cubicBezTo>
                    <a:pt x="25062" y="5367"/>
                    <a:pt x="25085" y="5481"/>
                    <a:pt x="25108" y="5596"/>
                  </a:cubicBezTo>
                  <a:cubicBezTo>
                    <a:pt x="25108" y="5664"/>
                    <a:pt x="25108" y="5710"/>
                    <a:pt x="25108" y="5778"/>
                  </a:cubicBezTo>
                  <a:cubicBezTo>
                    <a:pt x="25108" y="5801"/>
                    <a:pt x="25131" y="5824"/>
                    <a:pt x="25131" y="5847"/>
                  </a:cubicBezTo>
                  <a:cubicBezTo>
                    <a:pt x="25131" y="5867"/>
                    <a:pt x="25130" y="5873"/>
                    <a:pt x="25128" y="5873"/>
                  </a:cubicBezTo>
                  <a:cubicBezTo>
                    <a:pt x="25128" y="5873"/>
                    <a:pt x="25128" y="5873"/>
                    <a:pt x="25128" y="5873"/>
                  </a:cubicBezTo>
                  <a:lnTo>
                    <a:pt x="25128" y="5873"/>
                  </a:lnTo>
                  <a:cubicBezTo>
                    <a:pt x="25129" y="5879"/>
                    <a:pt x="25130" y="5885"/>
                    <a:pt x="25131" y="5892"/>
                  </a:cubicBezTo>
                  <a:cubicBezTo>
                    <a:pt x="25131" y="6121"/>
                    <a:pt x="25131" y="6349"/>
                    <a:pt x="25131" y="6600"/>
                  </a:cubicBezTo>
                  <a:cubicBezTo>
                    <a:pt x="25131" y="7125"/>
                    <a:pt x="25062" y="7627"/>
                    <a:pt x="24971" y="8152"/>
                  </a:cubicBezTo>
                  <a:cubicBezTo>
                    <a:pt x="24925" y="8403"/>
                    <a:pt x="24857" y="8654"/>
                    <a:pt x="24789" y="8905"/>
                  </a:cubicBezTo>
                  <a:cubicBezTo>
                    <a:pt x="24766" y="9042"/>
                    <a:pt x="24720" y="9179"/>
                    <a:pt x="24697" y="9316"/>
                  </a:cubicBezTo>
                  <a:cubicBezTo>
                    <a:pt x="24681" y="9332"/>
                    <a:pt x="24677" y="9348"/>
                    <a:pt x="24667" y="9371"/>
                  </a:cubicBezTo>
                  <a:lnTo>
                    <a:pt x="24667" y="9371"/>
                  </a:lnTo>
                  <a:cubicBezTo>
                    <a:pt x="24670" y="9363"/>
                    <a:pt x="24672" y="9357"/>
                    <a:pt x="24672" y="9357"/>
                  </a:cubicBezTo>
                  <a:lnTo>
                    <a:pt x="24672" y="9357"/>
                  </a:lnTo>
                  <a:cubicBezTo>
                    <a:pt x="24672" y="9357"/>
                    <a:pt x="24666" y="9371"/>
                    <a:pt x="24652" y="9407"/>
                  </a:cubicBezTo>
                  <a:cubicBezTo>
                    <a:pt x="24659" y="9393"/>
                    <a:pt x="24663" y="9382"/>
                    <a:pt x="24667" y="9371"/>
                  </a:cubicBezTo>
                  <a:lnTo>
                    <a:pt x="24667" y="9371"/>
                  </a:lnTo>
                  <a:cubicBezTo>
                    <a:pt x="24661" y="9389"/>
                    <a:pt x="24652" y="9420"/>
                    <a:pt x="24652" y="9430"/>
                  </a:cubicBezTo>
                  <a:cubicBezTo>
                    <a:pt x="24629" y="9499"/>
                    <a:pt x="24606" y="9567"/>
                    <a:pt x="24583" y="9658"/>
                  </a:cubicBezTo>
                  <a:cubicBezTo>
                    <a:pt x="24218" y="10777"/>
                    <a:pt x="23739" y="11850"/>
                    <a:pt x="23145" y="12900"/>
                  </a:cubicBezTo>
                  <a:cubicBezTo>
                    <a:pt x="22985" y="13174"/>
                    <a:pt x="22826" y="13447"/>
                    <a:pt x="22666" y="13699"/>
                  </a:cubicBezTo>
                  <a:cubicBezTo>
                    <a:pt x="22574" y="13835"/>
                    <a:pt x="22506" y="13972"/>
                    <a:pt x="22415" y="14087"/>
                  </a:cubicBezTo>
                  <a:cubicBezTo>
                    <a:pt x="22414" y="14088"/>
                    <a:pt x="22413" y="14089"/>
                    <a:pt x="22413" y="14090"/>
                  </a:cubicBezTo>
                  <a:lnTo>
                    <a:pt x="22413" y="14090"/>
                  </a:lnTo>
                  <a:cubicBezTo>
                    <a:pt x="22408" y="14094"/>
                    <a:pt x="22401" y="14100"/>
                    <a:pt x="22392" y="14109"/>
                  </a:cubicBezTo>
                  <a:cubicBezTo>
                    <a:pt x="22369" y="14155"/>
                    <a:pt x="22346" y="14178"/>
                    <a:pt x="22346" y="14224"/>
                  </a:cubicBezTo>
                  <a:cubicBezTo>
                    <a:pt x="22278" y="14292"/>
                    <a:pt x="22232" y="14360"/>
                    <a:pt x="22186" y="14452"/>
                  </a:cubicBezTo>
                  <a:cubicBezTo>
                    <a:pt x="21821" y="14954"/>
                    <a:pt x="21433" y="15479"/>
                    <a:pt x="21045" y="15958"/>
                  </a:cubicBezTo>
                  <a:cubicBezTo>
                    <a:pt x="20634" y="16460"/>
                    <a:pt x="20201" y="16940"/>
                    <a:pt x="19744" y="17396"/>
                  </a:cubicBezTo>
                  <a:cubicBezTo>
                    <a:pt x="19516" y="17624"/>
                    <a:pt x="19288" y="17853"/>
                    <a:pt x="19059" y="18081"/>
                  </a:cubicBezTo>
                  <a:cubicBezTo>
                    <a:pt x="19079" y="18061"/>
                    <a:pt x="19087" y="18053"/>
                    <a:pt x="19087" y="18053"/>
                  </a:cubicBezTo>
                  <a:lnTo>
                    <a:pt x="19087" y="18053"/>
                  </a:lnTo>
                  <a:cubicBezTo>
                    <a:pt x="19086" y="18053"/>
                    <a:pt x="18981" y="18154"/>
                    <a:pt x="18945" y="18172"/>
                  </a:cubicBezTo>
                  <a:cubicBezTo>
                    <a:pt x="18900" y="18218"/>
                    <a:pt x="18831" y="18286"/>
                    <a:pt x="18785" y="18332"/>
                  </a:cubicBezTo>
                  <a:cubicBezTo>
                    <a:pt x="18671" y="18423"/>
                    <a:pt x="18534" y="18538"/>
                    <a:pt x="18420" y="18629"/>
                  </a:cubicBezTo>
                  <a:cubicBezTo>
                    <a:pt x="17941" y="19040"/>
                    <a:pt x="17439" y="19451"/>
                    <a:pt x="16891" y="19793"/>
                  </a:cubicBezTo>
                  <a:cubicBezTo>
                    <a:pt x="16663" y="19975"/>
                    <a:pt x="16389" y="20135"/>
                    <a:pt x="16138" y="20295"/>
                  </a:cubicBezTo>
                  <a:cubicBezTo>
                    <a:pt x="16115" y="20318"/>
                    <a:pt x="16069" y="20341"/>
                    <a:pt x="16046" y="20341"/>
                  </a:cubicBezTo>
                  <a:cubicBezTo>
                    <a:pt x="15978" y="20386"/>
                    <a:pt x="15909" y="20432"/>
                    <a:pt x="15841" y="20455"/>
                  </a:cubicBezTo>
                  <a:cubicBezTo>
                    <a:pt x="15704" y="20546"/>
                    <a:pt x="15567" y="20615"/>
                    <a:pt x="15430" y="20683"/>
                  </a:cubicBezTo>
                  <a:cubicBezTo>
                    <a:pt x="15179" y="20820"/>
                    <a:pt x="14905" y="20957"/>
                    <a:pt x="14631" y="21071"/>
                  </a:cubicBezTo>
                  <a:cubicBezTo>
                    <a:pt x="14517" y="21140"/>
                    <a:pt x="14380" y="21185"/>
                    <a:pt x="14243" y="21254"/>
                  </a:cubicBezTo>
                  <a:cubicBezTo>
                    <a:pt x="14175" y="21277"/>
                    <a:pt x="14106" y="21299"/>
                    <a:pt x="14038" y="21322"/>
                  </a:cubicBezTo>
                  <a:cubicBezTo>
                    <a:pt x="14005" y="21339"/>
                    <a:pt x="13853" y="21403"/>
                    <a:pt x="13848" y="21403"/>
                  </a:cubicBezTo>
                  <a:cubicBezTo>
                    <a:pt x="13846" y="21403"/>
                    <a:pt x="13867" y="21393"/>
                    <a:pt x="13924" y="21368"/>
                  </a:cubicBezTo>
                  <a:lnTo>
                    <a:pt x="13924" y="21368"/>
                  </a:lnTo>
                  <a:cubicBezTo>
                    <a:pt x="13376" y="21573"/>
                    <a:pt x="12828" y="21733"/>
                    <a:pt x="12257" y="21847"/>
                  </a:cubicBezTo>
                  <a:cubicBezTo>
                    <a:pt x="12209" y="21847"/>
                    <a:pt x="12161" y="21859"/>
                    <a:pt x="12112" y="21865"/>
                  </a:cubicBezTo>
                  <a:lnTo>
                    <a:pt x="12112" y="21865"/>
                  </a:lnTo>
                  <a:cubicBezTo>
                    <a:pt x="12112" y="21865"/>
                    <a:pt x="12112" y="21865"/>
                    <a:pt x="12111" y="21865"/>
                  </a:cubicBezTo>
                  <a:cubicBezTo>
                    <a:pt x="12107" y="21865"/>
                    <a:pt x="12099" y="21866"/>
                    <a:pt x="12084" y="21869"/>
                  </a:cubicBezTo>
                  <a:lnTo>
                    <a:pt x="12084" y="21869"/>
                  </a:lnTo>
                  <a:cubicBezTo>
                    <a:pt x="12073" y="21869"/>
                    <a:pt x="12063" y="21870"/>
                    <a:pt x="12052" y="21870"/>
                  </a:cubicBezTo>
                  <a:cubicBezTo>
                    <a:pt x="12036" y="21876"/>
                    <a:pt x="12028" y="21880"/>
                    <a:pt x="12025" y="21883"/>
                  </a:cubicBezTo>
                  <a:lnTo>
                    <a:pt x="12025" y="21883"/>
                  </a:lnTo>
                  <a:cubicBezTo>
                    <a:pt x="12009" y="21888"/>
                    <a:pt x="11994" y="21893"/>
                    <a:pt x="11984" y="21893"/>
                  </a:cubicBezTo>
                  <a:cubicBezTo>
                    <a:pt x="11847" y="21916"/>
                    <a:pt x="11687" y="21938"/>
                    <a:pt x="11550" y="21938"/>
                  </a:cubicBezTo>
                  <a:cubicBezTo>
                    <a:pt x="11253" y="21984"/>
                    <a:pt x="10979" y="21984"/>
                    <a:pt x="10682" y="22007"/>
                  </a:cubicBezTo>
                  <a:lnTo>
                    <a:pt x="10523" y="22007"/>
                  </a:lnTo>
                  <a:cubicBezTo>
                    <a:pt x="10517" y="22006"/>
                    <a:pt x="10512" y="22005"/>
                    <a:pt x="10508" y="22005"/>
                  </a:cubicBezTo>
                  <a:lnTo>
                    <a:pt x="10508" y="22005"/>
                  </a:lnTo>
                  <a:cubicBezTo>
                    <a:pt x="10513" y="22006"/>
                    <a:pt x="10518" y="22007"/>
                    <a:pt x="10523" y="22007"/>
                  </a:cubicBezTo>
                  <a:lnTo>
                    <a:pt x="10477" y="22007"/>
                  </a:lnTo>
                  <a:cubicBezTo>
                    <a:pt x="10462" y="22007"/>
                    <a:pt x="10416" y="21997"/>
                    <a:pt x="10435" y="21997"/>
                  </a:cubicBezTo>
                  <a:cubicBezTo>
                    <a:pt x="10443" y="21997"/>
                    <a:pt x="10465" y="21999"/>
                    <a:pt x="10508" y="22005"/>
                  </a:cubicBezTo>
                  <a:lnTo>
                    <a:pt x="10508" y="22005"/>
                  </a:lnTo>
                  <a:cubicBezTo>
                    <a:pt x="10484" y="21999"/>
                    <a:pt x="10450" y="21984"/>
                    <a:pt x="10431" y="21984"/>
                  </a:cubicBezTo>
                  <a:cubicBezTo>
                    <a:pt x="10272" y="21984"/>
                    <a:pt x="10135" y="21984"/>
                    <a:pt x="9998" y="21961"/>
                  </a:cubicBezTo>
                  <a:cubicBezTo>
                    <a:pt x="9701" y="21938"/>
                    <a:pt x="9427" y="21893"/>
                    <a:pt x="9130" y="21847"/>
                  </a:cubicBezTo>
                  <a:cubicBezTo>
                    <a:pt x="9065" y="21826"/>
                    <a:pt x="9021" y="21824"/>
                    <a:pt x="8958" y="21805"/>
                  </a:cubicBezTo>
                  <a:lnTo>
                    <a:pt x="8958" y="21805"/>
                  </a:lnTo>
                  <a:cubicBezTo>
                    <a:pt x="8969" y="21807"/>
                    <a:pt x="8977" y="21808"/>
                    <a:pt x="8978" y="21808"/>
                  </a:cubicBezTo>
                  <a:cubicBezTo>
                    <a:pt x="8980" y="21808"/>
                    <a:pt x="8972" y="21806"/>
                    <a:pt x="8948" y="21802"/>
                  </a:cubicBezTo>
                  <a:lnTo>
                    <a:pt x="8948" y="21802"/>
                  </a:lnTo>
                  <a:cubicBezTo>
                    <a:pt x="8948" y="21802"/>
                    <a:pt x="8948" y="21802"/>
                    <a:pt x="8948" y="21802"/>
                  </a:cubicBezTo>
                  <a:cubicBezTo>
                    <a:pt x="8919" y="21797"/>
                    <a:pt x="8907" y="21795"/>
                    <a:pt x="8906" y="21795"/>
                  </a:cubicBezTo>
                  <a:cubicBezTo>
                    <a:pt x="8906" y="21795"/>
                    <a:pt x="8906" y="21795"/>
                    <a:pt x="8906" y="21795"/>
                  </a:cubicBezTo>
                  <a:lnTo>
                    <a:pt x="8906" y="21795"/>
                  </a:lnTo>
                  <a:cubicBezTo>
                    <a:pt x="8883" y="21788"/>
                    <a:pt x="8863" y="21779"/>
                    <a:pt x="8834" y="21779"/>
                  </a:cubicBezTo>
                  <a:cubicBezTo>
                    <a:pt x="8697" y="21733"/>
                    <a:pt x="8560" y="21710"/>
                    <a:pt x="8446" y="21665"/>
                  </a:cubicBezTo>
                  <a:cubicBezTo>
                    <a:pt x="8149" y="21573"/>
                    <a:pt x="7875" y="21459"/>
                    <a:pt x="7601" y="21345"/>
                  </a:cubicBezTo>
                  <a:cubicBezTo>
                    <a:pt x="7464" y="21299"/>
                    <a:pt x="7350" y="21231"/>
                    <a:pt x="7213" y="21162"/>
                  </a:cubicBezTo>
                  <a:lnTo>
                    <a:pt x="7213" y="21162"/>
                  </a:lnTo>
                  <a:cubicBezTo>
                    <a:pt x="7239" y="21178"/>
                    <a:pt x="7249" y="21184"/>
                    <a:pt x="7247" y="21184"/>
                  </a:cubicBezTo>
                  <a:cubicBezTo>
                    <a:pt x="7242" y="21184"/>
                    <a:pt x="7116" y="21117"/>
                    <a:pt x="7099" y="21117"/>
                  </a:cubicBezTo>
                  <a:cubicBezTo>
                    <a:pt x="7030" y="21071"/>
                    <a:pt x="6939" y="21025"/>
                    <a:pt x="6871" y="20980"/>
                  </a:cubicBezTo>
                  <a:cubicBezTo>
                    <a:pt x="6597" y="20820"/>
                    <a:pt x="6346" y="20660"/>
                    <a:pt x="6095" y="20478"/>
                  </a:cubicBezTo>
                  <a:cubicBezTo>
                    <a:pt x="5455" y="20021"/>
                    <a:pt x="4976" y="19565"/>
                    <a:pt x="4451" y="19040"/>
                  </a:cubicBezTo>
                  <a:cubicBezTo>
                    <a:pt x="3812" y="18355"/>
                    <a:pt x="3219" y="17624"/>
                    <a:pt x="2694" y="16848"/>
                  </a:cubicBezTo>
                  <a:cubicBezTo>
                    <a:pt x="2283" y="16187"/>
                    <a:pt x="1963" y="15593"/>
                    <a:pt x="1712" y="14863"/>
                  </a:cubicBezTo>
                  <a:cubicBezTo>
                    <a:pt x="1598" y="14543"/>
                    <a:pt x="1507" y="14224"/>
                    <a:pt x="1438" y="13881"/>
                  </a:cubicBezTo>
                  <a:cubicBezTo>
                    <a:pt x="1415" y="13721"/>
                    <a:pt x="1393" y="13584"/>
                    <a:pt x="1370" y="13425"/>
                  </a:cubicBezTo>
                  <a:cubicBezTo>
                    <a:pt x="1347" y="13356"/>
                    <a:pt x="1347" y="13288"/>
                    <a:pt x="1347" y="13219"/>
                  </a:cubicBezTo>
                  <a:cubicBezTo>
                    <a:pt x="1347" y="13174"/>
                    <a:pt x="1324" y="13151"/>
                    <a:pt x="1324" y="13105"/>
                  </a:cubicBezTo>
                  <a:lnTo>
                    <a:pt x="1324" y="13105"/>
                  </a:lnTo>
                  <a:cubicBezTo>
                    <a:pt x="1329" y="13125"/>
                    <a:pt x="1332" y="13133"/>
                    <a:pt x="1333" y="13133"/>
                  </a:cubicBezTo>
                  <a:cubicBezTo>
                    <a:pt x="1338" y="13133"/>
                    <a:pt x="1324" y="13037"/>
                    <a:pt x="1324" y="13037"/>
                  </a:cubicBezTo>
                  <a:cubicBezTo>
                    <a:pt x="1301" y="12420"/>
                    <a:pt x="1370" y="11804"/>
                    <a:pt x="1507" y="11211"/>
                  </a:cubicBezTo>
                  <a:cubicBezTo>
                    <a:pt x="1530" y="11142"/>
                    <a:pt x="1552" y="11096"/>
                    <a:pt x="1552" y="11028"/>
                  </a:cubicBezTo>
                  <a:cubicBezTo>
                    <a:pt x="1563" y="11001"/>
                    <a:pt x="1567" y="10992"/>
                    <a:pt x="1569" y="10992"/>
                  </a:cubicBezTo>
                  <a:lnTo>
                    <a:pt x="1569" y="10992"/>
                  </a:lnTo>
                  <a:cubicBezTo>
                    <a:pt x="1571" y="10992"/>
                    <a:pt x="1556" y="11041"/>
                    <a:pt x="1559" y="11041"/>
                  </a:cubicBezTo>
                  <a:cubicBezTo>
                    <a:pt x="1560" y="11041"/>
                    <a:pt x="1565" y="11032"/>
                    <a:pt x="1575" y="11005"/>
                  </a:cubicBezTo>
                  <a:cubicBezTo>
                    <a:pt x="1575" y="10982"/>
                    <a:pt x="1598" y="10937"/>
                    <a:pt x="1598" y="10914"/>
                  </a:cubicBezTo>
                  <a:cubicBezTo>
                    <a:pt x="1644" y="10754"/>
                    <a:pt x="1689" y="10617"/>
                    <a:pt x="1758" y="10457"/>
                  </a:cubicBezTo>
                  <a:cubicBezTo>
                    <a:pt x="1872" y="10183"/>
                    <a:pt x="2009" y="9910"/>
                    <a:pt x="2146" y="9636"/>
                  </a:cubicBezTo>
                  <a:cubicBezTo>
                    <a:pt x="2214" y="9522"/>
                    <a:pt x="2283" y="9385"/>
                    <a:pt x="2374" y="9248"/>
                  </a:cubicBezTo>
                  <a:cubicBezTo>
                    <a:pt x="2420" y="9202"/>
                    <a:pt x="2443" y="9133"/>
                    <a:pt x="2488" y="9065"/>
                  </a:cubicBezTo>
                  <a:lnTo>
                    <a:pt x="2488" y="9065"/>
                  </a:lnTo>
                  <a:cubicBezTo>
                    <a:pt x="2472" y="9091"/>
                    <a:pt x="2467" y="9102"/>
                    <a:pt x="2469" y="9102"/>
                  </a:cubicBezTo>
                  <a:cubicBezTo>
                    <a:pt x="2476" y="9102"/>
                    <a:pt x="2557" y="8986"/>
                    <a:pt x="2557" y="8951"/>
                  </a:cubicBezTo>
                  <a:cubicBezTo>
                    <a:pt x="2739" y="8700"/>
                    <a:pt x="2945" y="8449"/>
                    <a:pt x="3150" y="8198"/>
                  </a:cubicBezTo>
                  <a:cubicBezTo>
                    <a:pt x="3356" y="7947"/>
                    <a:pt x="3561" y="7718"/>
                    <a:pt x="3789" y="7490"/>
                  </a:cubicBezTo>
                  <a:cubicBezTo>
                    <a:pt x="3903" y="7376"/>
                    <a:pt x="3995" y="7285"/>
                    <a:pt x="4109" y="7171"/>
                  </a:cubicBezTo>
                  <a:cubicBezTo>
                    <a:pt x="4132" y="7148"/>
                    <a:pt x="4177" y="7125"/>
                    <a:pt x="4200" y="7102"/>
                  </a:cubicBezTo>
                  <a:cubicBezTo>
                    <a:pt x="4222" y="7080"/>
                    <a:pt x="4228" y="7073"/>
                    <a:pt x="4226" y="7073"/>
                  </a:cubicBezTo>
                  <a:cubicBezTo>
                    <a:pt x="4222" y="7073"/>
                    <a:pt x="4178" y="7109"/>
                    <a:pt x="4174" y="7109"/>
                  </a:cubicBezTo>
                  <a:cubicBezTo>
                    <a:pt x="4172" y="7109"/>
                    <a:pt x="4178" y="7101"/>
                    <a:pt x="4200" y="7079"/>
                  </a:cubicBezTo>
                  <a:cubicBezTo>
                    <a:pt x="4269" y="7011"/>
                    <a:pt x="4360" y="6965"/>
                    <a:pt x="4428" y="6897"/>
                  </a:cubicBezTo>
                  <a:cubicBezTo>
                    <a:pt x="4930" y="6440"/>
                    <a:pt x="5455" y="6029"/>
                    <a:pt x="6026" y="5641"/>
                  </a:cubicBezTo>
                  <a:cubicBezTo>
                    <a:pt x="6277" y="5459"/>
                    <a:pt x="6551" y="5253"/>
                    <a:pt x="6825" y="5093"/>
                  </a:cubicBezTo>
                  <a:cubicBezTo>
                    <a:pt x="6962" y="5002"/>
                    <a:pt x="7122" y="4911"/>
                    <a:pt x="7259" y="4820"/>
                  </a:cubicBezTo>
                  <a:cubicBezTo>
                    <a:pt x="7327" y="4774"/>
                    <a:pt x="7396" y="4728"/>
                    <a:pt x="7464" y="4683"/>
                  </a:cubicBezTo>
                  <a:cubicBezTo>
                    <a:pt x="7510" y="4660"/>
                    <a:pt x="7578" y="4637"/>
                    <a:pt x="7624" y="4591"/>
                  </a:cubicBezTo>
                  <a:cubicBezTo>
                    <a:pt x="8719" y="3952"/>
                    <a:pt x="9884" y="3359"/>
                    <a:pt x="11048" y="2834"/>
                  </a:cubicBezTo>
                  <a:cubicBezTo>
                    <a:pt x="11573" y="2605"/>
                    <a:pt x="12120" y="2377"/>
                    <a:pt x="12645" y="2172"/>
                  </a:cubicBezTo>
                  <a:cubicBezTo>
                    <a:pt x="12897" y="2080"/>
                    <a:pt x="13125" y="1989"/>
                    <a:pt x="13376" y="1898"/>
                  </a:cubicBezTo>
                  <a:cubicBezTo>
                    <a:pt x="13467" y="1852"/>
                    <a:pt x="13581" y="1807"/>
                    <a:pt x="13695" y="1761"/>
                  </a:cubicBezTo>
                  <a:cubicBezTo>
                    <a:pt x="13698" y="1761"/>
                    <a:pt x="13701" y="1761"/>
                    <a:pt x="13704" y="1760"/>
                  </a:cubicBezTo>
                  <a:lnTo>
                    <a:pt x="13704" y="1760"/>
                  </a:lnTo>
                  <a:cubicBezTo>
                    <a:pt x="13698" y="1763"/>
                    <a:pt x="13696" y="1765"/>
                    <a:pt x="13699" y="1765"/>
                  </a:cubicBezTo>
                  <a:cubicBezTo>
                    <a:pt x="13702" y="1765"/>
                    <a:pt x="13708" y="1764"/>
                    <a:pt x="13718" y="1761"/>
                  </a:cubicBezTo>
                  <a:cubicBezTo>
                    <a:pt x="13787" y="1738"/>
                    <a:pt x="13855" y="1715"/>
                    <a:pt x="13901" y="1692"/>
                  </a:cubicBezTo>
                  <a:cubicBezTo>
                    <a:pt x="14494" y="1487"/>
                    <a:pt x="15088" y="1282"/>
                    <a:pt x="15681" y="1099"/>
                  </a:cubicBezTo>
                  <a:cubicBezTo>
                    <a:pt x="15747" y="1077"/>
                    <a:pt x="15834" y="1055"/>
                    <a:pt x="15922" y="1033"/>
                  </a:cubicBezTo>
                  <a:lnTo>
                    <a:pt x="15922" y="1033"/>
                  </a:lnTo>
                  <a:cubicBezTo>
                    <a:pt x="16696" y="931"/>
                    <a:pt x="17491" y="869"/>
                    <a:pt x="18306" y="848"/>
                  </a:cubicBezTo>
                  <a:close/>
                  <a:moveTo>
                    <a:pt x="18679" y="1"/>
                  </a:moveTo>
                  <a:cubicBezTo>
                    <a:pt x="18570" y="1"/>
                    <a:pt x="18461" y="2"/>
                    <a:pt x="18352" y="3"/>
                  </a:cubicBezTo>
                  <a:cubicBezTo>
                    <a:pt x="17507" y="3"/>
                    <a:pt x="16686" y="72"/>
                    <a:pt x="15864" y="186"/>
                  </a:cubicBezTo>
                  <a:cubicBezTo>
                    <a:pt x="15853" y="188"/>
                    <a:pt x="15842" y="190"/>
                    <a:pt x="15830" y="192"/>
                  </a:cubicBezTo>
                  <a:lnTo>
                    <a:pt x="15830" y="192"/>
                  </a:lnTo>
                  <a:cubicBezTo>
                    <a:pt x="15785" y="195"/>
                    <a:pt x="15742" y="201"/>
                    <a:pt x="15704" y="209"/>
                  </a:cubicBezTo>
                  <a:cubicBezTo>
                    <a:pt x="15362" y="323"/>
                    <a:pt x="15019" y="437"/>
                    <a:pt x="14677" y="528"/>
                  </a:cubicBezTo>
                  <a:cubicBezTo>
                    <a:pt x="13787" y="848"/>
                    <a:pt x="12897" y="1167"/>
                    <a:pt x="12006" y="1533"/>
                  </a:cubicBezTo>
                  <a:cubicBezTo>
                    <a:pt x="10842" y="1989"/>
                    <a:pt x="9701" y="2491"/>
                    <a:pt x="8605" y="3062"/>
                  </a:cubicBezTo>
                  <a:cubicBezTo>
                    <a:pt x="7350" y="3724"/>
                    <a:pt x="6140" y="4431"/>
                    <a:pt x="4999" y="5276"/>
                  </a:cubicBezTo>
                  <a:cubicBezTo>
                    <a:pt x="3903" y="6075"/>
                    <a:pt x="2853" y="6988"/>
                    <a:pt x="1986" y="8061"/>
                  </a:cubicBezTo>
                  <a:cubicBezTo>
                    <a:pt x="1187" y="9065"/>
                    <a:pt x="548" y="10229"/>
                    <a:pt x="274" y="11484"/>
                  </a:cubicBezTo>
                  <a:cubicBezTo>
                    <a:pt x="0" y="12786"/>
                    <a:pt x="137" y="14155"/>
                    <a:pt x="617" y="15410"/>
                  </a:cubicBezTo>
                  <a:cubicBezTo>
                    <a:pt x="1256" y="17077"/>
                    <a:pt x="2374" y="18538"/>
                    <a:pt x="3652" y="19816"/>
                  </a:cubicBezTo>
                  <a:cubicBezTo>
                    <a:pt x="4634" y="20820"/>
                    <a:pt x="5752" y="21665"/>
                    <a:pt x="7053" y="22190"/>
                  </a:cubicBezTo>
                  <a:cubicBezTo>
                    <a:pt x="8138" y="22645"/>
                    <a:pt x="9305" y="22853"/>
                    <a:pt x="10476" y="22853"/>
                  </a:cubicBezTo>
                  <a:cubicBezTo>
                    <a:pt x="10537" y="22853"/>
                    <a:pt x="10598" y="22853"/>
                    <a:pt x="10660" y="22851"/>
                  </a:cubicBezTo>
                  <a:cubicBezTo>
                    <a:pt x="11938" y="22829"/>
                    <a:pt x="13170" y="22555"/>
                    <a:pt x="14335" y="22098"/>
                  </a:cubicBezTo>
                  <a:cubicBezTo>
                    <a:pt x="15544" y="21665"/>
                    <a:pt x="16663" y="21048"/>
                    <a:pt x="17713" y="20318"/>
                  </a:cubicBezTo>
                  <a:cubicBezTo>
                    <a:pt x="18808" y="19565"/>
                    <a:pt x="19835" y="18674"/>
                    <a:pt x="20771" y="17716"/>
                  </a:cubicBezTo>
                  <a:cubicBezTo>
                    <a:pt x="21684" y="16780"/>
                    <a:pt x="22506" y="15753"/>
                    <a:pt x="23236" y="14680"/>
                  </a:cubicBezTo>
                  <a:cubicBezTo>
                    <a:pt x="23967" y="13607"/>
                    <a:pt x="24629" y="12489"/>
                    <a:pt x="25131" y="11302"/>
                  </a:cubicBezTo>
                  <a:cubicBezTo>
                    <a:pt x="25610" y="10229"/>
                    <a:pt x="25975" y="9088"/>
                    <a:pt x="26181" y="7924"/>
                  </a:cubicBezTo>
                  <a:cubicBezTo>
                    <a:pt x="26363" y="6919"/>
                    <a:pt x="26386" y="5869"/>
                    <a:pt x="26204" y="4842"/>
                  </a:cubicBezTo>
                  <a:cubicBezTo>
                    <a:pt x="26044" y="3929"/>
                    <a:pt x="25656" y="3039"/>
                    <a:pt x="25040" y="2309"/>
                  </a:cubicBezTo>
                  <a:cubicBezTo>
                    <a:pt x="24378" y="1510"/>
                    <a:pt x="23442" y="939"/>
                    <a:pt x="22460" y="574"/>
                  </a:cubicBezTo>
                  <a:cubicBezTo>
                    <a:pt x="21261" y="132"/>
                    <a:pt x="19965" y="1"/>
                    <a:pt x="18679" y="1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3363" y="229484"/>
              <a:ext cx="1318828" cy="1032389"/>
            </a:xfrm>
            <a:custGeom>
              <a:avLst/>
              <a:gdLst/>
              <a:ahLst/>
              <a:cxnLst/>
              <a:rect l="l" t="t" r="r" b="b"/>
              <a:pathLst>
                <a:path w="30724" h="24051" extrusionOk="0">
                  <a:moveTo>
                    <a:pt x="17643" y="1275"/>
                  </a:moveTo>
                  <a:lnTo>
                    <a:pt x="17643" y="1275"/>
                  </a:lnTo>
                  <a:cubicBezTo>
                    <a:pt x="17639" y="1276"/>
                    <a:pt x="17636" y="1277"/>
                    <a:pt x="17632" y="1278"/>
                  </a:cubicBezTo>
                  <a:lnTo>
                    <a:pt x="17632" y="1278"/>
                  </a:lnTo>
                  <a:cubicBezTo>
                    <a:pt x="17635" y="1277"/>
                    <a:pt x="17639" y="1276"/>
                    <a:pt x="17643" y="1275"/>
                  </a:cubicBezTo>
                  <a:close/>
                  <a:moveTo>
                    <a:pt x="20166" y="946"/>
                  </a:moveTo>
                  <a:cubicBezTo>
                    <a:pt x="21055" y="994"/>
                    <a:pt x="21962" y="1085"/>
                    <a:pt x="22849" y="1258"/>
                  </a:cubicBezTo>
                  <a:cubicBezTo>
                    <a:pt x="22940" y="1281"/>
                    <a:pt x="23054" y="1304"/>
                    <a:pt x="23146" y="1304"/>
                  </a:cubicBezTo>
                  <a:cubicBezTo>
                    <a:pt x="23180" y="1321"/>
                    <a:pt x="23373" y="1365"/>
                    <a:pt x="23384" y="1365"/>
                  </a:cubicBezTo>
                  <a:cubicBezTo>
                    <a:pt x="23387" y="1365"/>
                    <a:pt x="23372" y="1360"/>
                    <a:pt x="23328" y="1349"/>
                  </a:cubicBezTo>
                  <a:lnTo>
                    <a:pt x="23328" y="1349"/>
                  </a:lnTo>
                  <a:cubicBezTo>
                    <a:pt x="23534" y="1395"/>
                    <a:pt x="23716" y="1441"/>
                    <a:pt x="23899" y="1486"/>
                  </a:cubicBezTo>
                  <a:cubicBezTo>
                    <a:pt x="24264" y="1577"/>
                    <a:pt x="24629" y="1692"/>
                    <a:pt x="24995" y="1829"/>
                  </a:cubicBezTo>
                  <a:cubicBezTo>
                    <a:pt x="25154" y="1874"/>
                    <a:pt x="25314" y="1943"/>
                    <a:pt x="25474" y="2011"/>
                  </a:cubicBezTo>
                  <a:cubicBezTo>
                    <a:pt x="25542" y="2034"/>
                    <a:pt x="25634" y="2080"/>
                    <a:pt x="25702" y="2102"/>
                  </a:cubicBezTo>
                  <a:cubicBezTo>
                    <a:pt x="25748" y="2125"/>
                    <a:pt x="25816" y="2148"/>
                    <a:pt x="25862" y="2171"/>
                  </a:cubicBezTo>
                  <a:cubicBezTo>
                    <a:pt x="26136" y="2308"/>
                    <a:pt x="26410" y="2445"/>
                    <a:pt x="26661" y="2605"/>
                  </a:cubicBezTo>
                  <a:cubicBezTo>
                    <a:pt x="26798" y="2696"/>
                    <a:pt x="26912" y="2764"/>
                    <a:pt x="27026" y="2856"/>
                  </a:cubicBezTo>
                  <a:cubicBezTo>
                    <a:pt x="27094" y="2879"/>
                    <a:pt x="27140" y="2924"/>
                    <a:pt x="27209" y="2970"/>
                  </a:cubicBezTo>
                  <a:cubicBezTo>
                    <a:pt x="27231" y="2993"/>
                    <a:pt x="27254" y="3015"/>
                    <a:pt x="27277" y="3038"/>
                  </a:cubicBezTo>
                  <a:cubicBezTo>
                    <a:pt x="27233" y="3001"/>
                    <a:pt x="27217" y="2988"/>
                    <a:pt x="27217" y="2988"/>
                  </a:cubicBezTo>
                  <a:lnTo>
                    <a:pt x="27217" y="2988"/>
                  </a:lnTo>
                  <a:cubicBezTo>
                    <a:pt x="27217" y="2988"/>
                    <a:pt x="27284" y="3046"/>
                    <a:pt x="27300" y="3061"/>
                  </a:cubicBezTo>
                  <a:cubicBezTo>
                    <a:pt x="27528" y="3221"/>
                    <a:pt x="27711" y="3404"/>
                    <a:pt x="27893" y="3586"/>
                  </a:cubicBezTo>
                  <a:cubicBezTo>
                    <a:pt x="28076" y="3792"/>
                    <a:pt x="28259" y="3997"/>
                    <a:pt x="28418" y="4202"/>
                  </a:cubicBezTo>
                  <a:cubicBezTo>
                    <a:pt x="28388" y="4166"/>
                    <a:pt x="28375" y="4152"/>
                    <a:pt x="28374" y="4152"/>
                  </a:cubicBezTo>
                  <a:lnTo>
                    <a:pt x="28374" y="4152"/>
                  </a:lnTo>
                  <a:cubicBezTo>
                    <a:pt x="28369" y="4152"/>
                    <a:pt x="28447" y="4254"/>
                    <a:pt x="28464" y="4271"/>
                  </a:cubicBezTo>
                  <a:cubicBezTo>
                    <a:pt x="28487" y="4317"/>
                    <a:pt x="28532" y="4362"/>
                    <a:pt x="28555" y="4431"/>
                  </a:cubicBezTo>
                  <a:cubicBezTo>
                    <a:pt x="28624" y="4545"/>
                    <a:pt x="28692" y="4659"/>
                    <a:pt x="28761" y="4773"/>
                  </a:cubicBezTo>
                  <a:cubicBezTo>
                    <a:pt x="28875" y="4978"/>
                    <a:pt x="28966" y="5207"/>
                    <a:pt x="29035" y="5435"/>
                  </a:cubicBezTo>
                  <a:cubicBezTo>
                    <a:pt x="29080" y="5549"/>
                    <a:pt x="29126" y="5663"/>
                    <a:pt x="29149" y="5777"/>
                  </a:cubicBezTo>
                  <a:cubicBezTo>
                    <a:pt x="29159" y="5802"/>
                    <a:pt x="29164" y="5812"/>
                    <a:pt x="29167" y="5814"/>
                  </a:cubicBezTo>
                  <a:lnTo>
                    <a:pt x="29167" y="5814"/>
                  </a:lnTo>
                  <a:cubicBezTo>
                    <a:pt x="29168" y="5822"/>
                    <a:pt x="29170" y="5833"/>
                    <a:pt x="29172" y="5846"/>
                  </a:cubicBezTo>
                  <a:cubicBezTo>
                    <a:pt x="29194" y="5914"/>
                    <a:pt x="29217" y="5983"/>
                    <a:pt x="29217" y="6051"/>
                  </a:cubicBezTo>
                  <a:cubicBezTo>
                    <a:pt x="29331" y="6553"/>
                    <a:pt x="29377" y="7056"/>
                    <a:pt x="29354" y="7558"/>
                  </a:cubicBezTo>
                  <a:cubicBezTo>
                    <a:pt x="29354" y="7695"/>
                    <a:pt x="29354" y="7809"/>
                    <a:pt x="29331" y="7946"/>
                  </a:cubicBezTo>
                  <a:cubicBezTo>
                    <a:pt x="29331" y="7991"/>
                    <a:pt x="29331" y="8060"/>
                    <a:pt x="29331" y="8128"/>
                  </a:cubicBezTo>
                  <a:cubicBezTo>
                    <a:pt x="29309" y="8151"/>
                    <a:pt x="29309" y="8197"/>
                    <a:pt x="29309" y="8220"/>
                  </a:cubicBezTo>
                  <a:cubicBezTo>
                    <a:pt x="29309" y="8240"/>
                    <a:pt x="29310" y="8246"/>
                    <a:pt x="29311" y="8246"/>
                  </a:cubicBezTo>
                  <a:cubicBezTo>
                    <a:pt x="29311" y="8246"/>
                    <a:pt x="29312" y="8246"/>
                    <a:pt x="29312" y="8246"/>
                  </a:cubicBezTo>
                  <a:lnTo>
                    <a:pt x="29312" y="8246"/>
                  </a:lnTo>
                  <a:cubicBezTo>
                    <a:pt x="29311" y="8252"/>
                    <a:pt x="29310" y="8258"/>
                    <a:pt x="29309" y="8265"/>
                  </a:cubicBezTo>
                  <a:cubicBezTo>
                    <a:pt x="29263" y="8516"/>
                    <a:pt x="29217" y="8790"/>
                    <a:pt x="29172" y="9041"/>
                  </a:cubicBezTo>
                  <a:cubicBezTo>
                    <a:pt x="29035" y="9612"/>
                    <a:pt x="28875" y="10183"/>
                    <a:pt x="28647" y="10730"/>
                  </a:cubicBezTo>
                  <a:cubicBezTo>
                    <a:pt x="28532" y="11004"/>
                    <a:pt x="28418" y="11255"/>
                    <a:pt x="28304" y="11529"/>
                  </a:cubicBezTo>
                  <a:cubicBezTo>
                    <a:pt x="28236" y="11666"/>
                    <a:pt x="28167" y="11803"/>
                    <a:pt x="28099" y="11940"/>
                  </a:cubicBezTo>
                  <a:cubicBezTo>
                    <a:pt x="28076" y="11963"/>
                    <a:pt x="28076" y="12009"/>
                    <a:pt x="28053" y="12031"/>
                  </a:cubicBezTo>
                  <a:cubicBezTo>
                    <a:pt x="28068" y="11995"/>
                    <a:pt x="28073" y="11982"/>
                    <a:pt x="28073" y="11982"/>
                  </a:cubicBezTo>
                  <a:lnTo>
                    <a:pt x="28073" y="11982"/>
                  </a:lnTo>
                  <a:cubicBezTo>
                    <a:pt x="28072" y="11982"/>
                    <a:pt x="28046" y="12039"/>
                    <a:pt x="28030" y="12054"/>
                  </a:cubicBezTo>
                  <a:cubicBezTo>
                    <a:pt x="27985" y="12146"/>
                    <a:pt x="27962" y="12214"/>
                    <a:pt x="27916" y="12305"/>
                  </a:cubicBezTo>
                  <a:cubicBezTo>
                    <a:pt x="27277" y="13469"/>
                    <a:pt x="26501" y="14542"/>
                    <a:pt x="25634" y="15569"/>
                  </a:cubicBezTo>
                  <a:cubicBezTo>
                    <a:pt x="25405" y="15843"/>
                    <a:pt x="25177" y="16094"/>
                    <a:pt x="24926" y="16368"/>
                  </a:cubicBezTo>
                  <a:cubicBezTo>
                    <a:pt x="24812" y="16482"/>
                    <a:pt x="24698" y="16619"/>
                    <a:pt x="24561" y="16733"/>
                  </a:cubicBezTo>
                  <a:cubicBezTo>
                    <a:pt x="24557" y="16738"/>
                    <a:pt x="24554" y="16742"/>
                    <a:pt x="24551" y="16746"/>
                  </a:cubicBezTo>
                  <a:lnTo>
                    <a:pt x="24551" y="16746"/>
                  </a:lnTo>
                  <a:cubicBezTo>
                    <a:pt x="24547" y="16749"/>
                    <a:pt x="24543" y="16752"/>
                    <a:pt x="24538" y="16756"/>
                  </a:cubicBezTo>
                  <a:cubicBezTo>
                    <a:pt x="24515" y="16802"/>
                    <a:pt x="24492" y="16825"/>
                    <a:pt x="24447" y="16848"/>
                  </a:cubicBezTo>
                  <a:cubicBezTo>
                    <a:pt x="24378" y="16916"/>
                    <a:pt x="24310" y="17007"/>
                    <a:pt x="24241" y="17076"/>
                  </a:cubicBezTo>
                  <a:cubicBezTo>
                    <a:pt x="23739" y="17578"/>
                    <a:pt x="23191" y="18057"/>
                    <a:pt x="22644" y="18514"/>
                  </a:cubicBezTo>
                  <a:cubicBezTo>
                    <a:pt x="22096" y="18970"/>
                    <a:pt x="21525" y="19404"/>
                    <a:pt x="20932" y="19815"/>
                  </a:cubicBezTo>
                  <a:cubicBezTo>
                    <a:pt x="20646" y="20012"/>
                    <a:pt x="20340" y="20210"/>
                    <a:pt x="20053" y="20387"/>
                  </a:cubicBezTo>
                  <a:lnTo>
                    <a:pt x="20053" y="20387"/>
                  </a:lnTo>
                  <a:cubicBezTo>
                    <a:pt x="20059" y="20383"/>
                    <a:pt x="20062" y="20380"/>
                    <a:pt x="20062" y="20380"/>
                  </a:cubicBezTo>
                  <a:lnTo>
                    <a:pt x="20062" y="20380"/>
                  </a:lnTo>
                  <a:cubicBezTo>
                    <a:pt x="20061" y="20380"/>
                    <a:pt x="20049" y="20388"/>
                    <a:pt x="20019" y="20408"/>
                  </a:cubicBezTo>
                  <a:cubicBezTo>
                    <a:pt x="20030" y="20401"/>
                    <a:pt x="20042" y="20394"/>
                    <a:pt x="20053" y="20387"/>
                  </a:cubicBezTo>
                  <a:lnTo>
                    <a:pt x="20053" y="20387"/>
                  </a:lnTo>
                  <a:cubicBezTo>
                    <a:pt x="20022" y="20410"/>
                    <a:pt x="19912" y="20485"/>
                    <a:pt x="19882" y="20500"/>
                  </a:cubicBezTo>
                  <a:cubicBezTo>
                    <a:pt x="19813" y="20545"/>
                    <a:pt x="19722" y="20591"/>
                    <a:pt x="19653" y="20637"/>
                  </a:cubicBezTo>
                  <a:cubicBezTo>
                    <a:pt x="19516" y="20728"/>
                    <a:pt x="19357" y="20819"/>
                    <a:pt x="19197" y="20888"/>
                  </a:cubicBezTo>
                  <a:cubicBezTo>
                    <a:pt x="18581" y="21253"/>
                    <a:pt x="17942" y="21572"/>
                    <a:pt x="17280" y="21846"/>
                  </a:cubicBezTo>
                  <a:cubicBezTo>
                    <a:pt x="16960" y="21983"/>
                    <a:pt x="16641" y="22120"/>
                    <a:pt x="16321" y="22234"/>
                  </a:cubicBezTo>
                  <a:cubicBezTo>
                    <a:pt x="16321" y="22234"/>
                    <a:pt x="16321" y="22234"/>
                    <a:pt x="16321" y="22234"/>
                  </a:cubicBezTo>
                  <a:lnTo>
                    <a:pt x="16321" y="22234"/>
                  </a:lnTo>
                  <a:cubicBezTo>
                    <a:pt x="16292" y="22244"/>
                    <a:pt x="16282" y="22248"/>
                    <a:pt x="16284" y="22248"/>
                  </a:cubicBezTo>
                  <a:cubicBezTo>
                    <a:pt x="16285" y="22248"/>
                    <a:pt x="16300" y="22243"/>
                    <a:pt x="16316" y="22238"/>
                  </a:cubicBezTo>
                  <a:lnTo>
                    <a:pt x="16316" y="22238"/>
                  </a:lnTo>
                  <a:cubicBezTo>
                    <a:pt x="16292" y="22257"/>
                    <a:pt x="16250" y="22259"/>
                    <a:pt x="16207" y="22280"/>
                  </a:cubicBezTo>
                  <a:cubicBezTo>
                    <a:pt x="16138" y="22303"/>
                    <a:pt x="16047" y="22326"/>
                    <a:pt x="15979" y="22348"/>
                  </a:cubicBezTo>
                  <a:cubicBezTo>
                    <a:pt x="15796" y="22417"/>
                    <a:pt x="15636" y="22463"/>
                    <a:pt x="15454" y="22531"/>
                  </a:cubicBezTo>
                  <a:cubicBezTo>
                    <a:pt x="15157" y="22622"/>
                    <a:pt x="14837" y="22714"/>
                    <a:pt x="14518" y="22782"/>
                  </a:cubicBezTo>
                  <a:cubicBezTo>
                    <a:pt x="14358" y="22828"/>
                    <a:pt x="14198" y="22851"/>
                    <a:pt x="14038" y="22896"/>
                  </a:cubicBezTo>
                  <a:cubicBezTo>
                    <a:pt x="13947" y="22896"/>
                    <a:pt x="13879" y="22919"/>
                    <a:pt x="13787" y="22942"/>
                  </a:cubicBezTo>
                  <a:cubicBezTo>
                    <a:pt x="13751" y="22942"/>
                    <a:pt x="13539" y="22971"/>
                    <a:pt x="13573" y="22971"/>
                  </a:cubicBezTo>
                  <a:cubicBezTo>
                    <a:pt x="13581" y="22971"/>
                    <a:pt x="13605" y="22969"/>
                    <a:pt x="13650" y="22965"/>
                  </a:cubicBezTo>
                  <a:lnTo>
                    <a:pt x="13650" y="22965"/>
                  </a:lnTo>
                  <a:cubicBezTo>
                    <a:pt x="13011" y="23056"/>
                    <a:pt x="12372" y="23125"/>
                    <a:pt x="11733" y="23125"/>
                  </a:cubicBezTo>
                  <a:lnTo>
                    <a:pt x="11528" y="23125"/>
                  </a:lnTo>
                  <a:cubicBezTo>
                    <a:pt x="11482" y="23125"/>
                    <a:pt x="11436" y="23125"/>
                    <a:pt x="11414" y="23102"/>
                  </a:cubicBezTo>
                  <a:cubicBezTo>
                    <a:pt x="11231" y="23102"/>
                    <a:pt x="11071" y="23102"/>
                    <a:pt x="10911" y="23079"/>
                  </a:cubicBezTo>
                  <a:cubicBezTo>
                    <a:pt x="10592" y="23056"/>
                    <a:pt x="10272" y="23010"/>
                    <a:pt x="9953" y="22942"/>
                  </a:cubicBezTo>
                  <a:cubicBezTo>
                    <a:pt x="9884" y="22942"/>
                    <a:pt x="9793" y="22919"/>
                    <a:pt x="9724" y="22896"/>
                  </a:cubicBezTo>
                  <a:cubicBezTo>
                    <a:pt x="9702" y="22896"/>
                    <a:pt x="9673" y="22891"/>
                    <a:pt x="9673" y="22891"/>
                  </a:cubicBezTo>
                  <a:lnTo>
                    <a:pt x="9673" y="22891"/>
                  </a:lnTo>
                  <a:cubicBezTo>
                    <a:pt x="9673" y="22891"/>
                    <a:pt x="9702" y="22896"/>
                    <a:pt x="9793" y="22919"/>
                  </a:cubicBezTo>
                  <a:cubicBezTo>
                    <a:pt x="9747" y="22919"/>
                    <a:pt x="9702" y="22896"/>
                    <a:pt x="9679" y="22896"/>
                  </a:cubicBezTo>
                  <a:cubicBezTo>
                    <a:pt x="9519" y="22851"/>
                    <a:pt x="9359" y="22805"/>
                    <a:pt x="9199" y="22759"/>
                  </a:cubicBezTo>
                  <a:cubicBezTo>
                    <a:pt x="8880" y="22668"/>
                    <a:pt x="8583" y="22577"/>
                    <a:pt x="8286" y="22440"/>
                  </a:cubicBezTo>
                  <a:cubicBezTo>
                    <a:pt x="8229" y="22421"/>
                    <a:pt x="8171" y="22401"/>
                    <a:pt x="8100" y="22382"/>
                  </a:cubicBezTo>
                  <a:lnTo>
                    <a:pt x="8100" y="22382"/>
                  </a:lnTo>
                  <a:cubicBezTo>
                    <a:pt x="8100" y="22382"/>
                    <a:pt x="8099" y="22382"/>
                    <a:pt x="8099" y="22382"/>
                  </a:cubicBezTo>
                  <a:cubicBezTo>
                    <a:pt x="8094" y="22382"/>
                    <a:pt x="8082" y="22379"/>
                    <a:pt x="8058" y="22371"/>
                  </a:cubicBezTo>
                  <a:lnTo>
                    <a:pt x="8058" y="22371"/>
                  </a:lnTo>
                  <a:cubicBezTo>
                    <a:pt x="8073" y="22375"/>
                    <a:pt x="8087" y="22379"/>
                    <a:pt x="8100" y="22382"/>
                  </a:cubicBezTo>
                  <a:lnTo>
                    <a:pt x="8100" y="22382"/>
                  </a:lnTo>
                  <a:cubicBezTo>
                    <a:pt x="8105" y="22379"/>
                    <a:pt x="8044" y="22351"/>
                    <a:pt x="8030" y="22349"/>
                  </a:cubicBezTo>
                  <a:lnTo>
                    <a:pt x="8030" y="22349"/>
                  </a:lnTo>
                  <a:cubicBezTo>
                    <a:pt x="8041" y="22356"/>
                    <a:pt x="8051" y="22364"/>
                    <a:pt x="8058" y="22371"/>
                  </a:cubicBezTo>
                  <a:cubicBezTo>
                    <a:pt x="8030" y="22355"/>
                    <a:pt x="8024" y="22349"/>
                    <a:pt x="8029" y="22349"/>
                  </a:cubicBezTo>
                  <a:cubicBezTo>
                    <a:pt x="8029" y="22349"/>
                    <a:pt x="8030" y="22349"/>
                    <a:pt x="8030" y="22349"/>
                  </a:cubicBezTo>
                  <a:lnTo>
                    <a:pt x="8030" y="22349"/>
                  </a:lnTo>
                  <a:cubicBezTo>
                    <a:pt x="8008" y="22334"/>
                    <a:pt x="7982" y="22318"/>
                    <a:pt x="7967" y="22303"/>
                  </a:cubicBezTo>
                  <a:cubicBezTo>
                    <a:pt x="7830" y="22234"/>
                    <a:pt x="7670" y="22166"/>
                    <a:pt x="7533" y="22097"/>
                  </a:cubicBezTo>
                  <a:cubicBezTo>
                    <a:pt x="7259" y="21938"/>
                    <a:pt x="6963" y="21778"/>
                    <a:pt x="6689" y="21572"/>
                  </a:cubicBezTo>
                  <a:cubicBezTo>
                    <a:pt x="6552" y="21481"/>
                    <a:pt x="6438" y="21390"/>
                    <a:pt x="6301" y="21299"/>
                  </a:cubicBezTo>
                  <a:lnTo>
                    <a:pt x="6301" y="21299"/>
                  </a:lnTo>
                  <a:cubicBezTo>
                    <a:pt x="6326" y="21318"/>
                    <a:pt x="6335" y="21326"/>
                    <a:pt x="6335" y="21326"/>
                  </a:cubicBezTo>
                  <a:cubicBezTo>
                    <a:pt x="6334" y="21326"/>
                    <a:pt x="6204" y="21225"/>
                    <a:pt x="6187" y="21207"/>
                  </a:cubicBezTo>
                  <a:cubicBezTo>
                    <a:pt x="6118" y="21139"/>
                    <a:pt x="6027" y="21070"/>
                    <a:pt x="5958" y="21025"/>
                  </a:cubicBezTo>
                  <a:cubicBezTo>
                    <a:pt x="5707" y="20796"/>
                    <a:pt x="5456" y="20545"/>
                    <a:pt x="5228" y="20317"/>
                  </a:cubicBezTo>
                  <a:cubicBezTo>
                    <a:pt x="4589" y="19655"/>
                    <a:pt x="4178" y="19062"/>
                    <a:pt x="3721" y="18354"/>
                  </a:cubicBezTo>
                  <a:cubicBezTo>
                    <a:pt x="3151" y="17464"/>
                    <a:pt x="2649" y="16551"/>
                    <a:pt x="2238" y="15569"/>
                  </a:cubicBezTo>
                  <a:cubicBezTo>
                    <a:pt x="1918" y="14770"/>
                    <a:pt x="1690" y="14040"/>
                    <a:pt x="1576" y="13173"/>
                  </a:cubicBezTo>
                  <a:cubicBezTo>
                    <a:pt x="1507" y="12785"/>
                    <a:pt x="1484" y="12419"/>
                    <a:pt x="1484" y="12031"/>
                  </a:cubicBezTo>
                  <a:cubicBezTo>
                    <a:pt x="1484" y="11849"/>
                    <a:pt x="1484" y="11689"/>
                    <a:pt x="1507" y="11506"/>
                  </a:cubicBezTo>
                  <a:cubicBezTo>
                    <a:pt x="1507" y="11438"/>
                    <a:pt x="1507" y="11347"/>
                    <a:pt x="1507" y="11278"/>
                  </a:cubicBezTo>
                  <a:cubicBezTo>
                    <a:pt x="1530" y="11233"/>
                    <a:pt x="1530" y="11187"/>
                    <a:pt x="1530" y="11141"/>
                  </a:cubicBezTo>
                  <a:lnTo>
                    <a:pt x="1530" y="11141"/>
                  </a:lnTo>
                  <a:cubicBezTo>
                    <a:pt x="1524" y="11171"/>
                    <a:pt x="1521" y="11182"/>
                    <a:pt x="1521" y="11182"/>
                  </a:cubicBezTo>
                  <a:cubicBezTo>
                    <a:pt x="1519" y="11182"/>
                    <a:pt x="1536" y="11090"/>
                    <a:pt x="1553" y="11073"/>
                  </a:cubicBezTo>
                  <a:cubicBezTo>
                    <a:pt x="1644" y="10388"/>
                    <a:pt x="1850" y="9726"/>
                    <a:pt x="2146" y="9110"/>
                  </a:cubicBezTo>
                  <a:cubicBezTo>
                    <a:pt x="2169" y="9041"/>
                    <a:pt x="2192" y="8973"/>
                    <a:pt x="2215" y="8927"/>
                  </a:cubicBezTo>
                  <a:lnTo>
                    <a:pt x="2215" y="8927"/>
                  </a:lnTo>
                  <a:cubicBezTo>
                    <a:pt x="2215" y="8927"/>
                    <a:pt x="2221" y="8916"/>
                    <a:pt x="2238" y="8882"/>
                  </a:cubicBezTo>
                  <a:cubicBezTo>
                    <a:pt x="2261" y="8859"/>
                    <a:pt x="2283" y="8813"/>
                    <a:pt x="2306" y="8790"/>
                  </a:cubicBezTo>
                  <a:cubicBezTo>
                    <a:pt x="2375" y="8630"/>
                    <a:pt x="2466" y="8471"/>
                    <a:pt x="2557" y="8334"/>
                  </a:cubicBezTo>
                  <a:cubicBezTo>
                    <a:pt x="2740" y="8037"/>
                    <a:pt x="2945" y="7763"/>
                    <a:pt x="3174" y="7512"/>
                  </a:cubicBezTo>
                  <a:cubicBezTo>
                    <a:pt x="3288" y="7375"/>
                    <a:pt x="3379" y="7261"/>
                    <a:pt x="3493" y="7124"/>
                  </a:cubicBezTo>
                  <a:cubicBezTo>
                    <a:pt x="3562" y="7078"/>
                    <a:pt x="3607" y="7010"/>
                    <a:pt x="3676" y="6941"/>
                  </a:cubicBezTo>
                  <a:lnTo>
                    <a:pt x="3676" y="6941"/>
                  </a:lnTo>
                  <a:cubicBezTo>
                    <a:pt x="3654" y="6968"/>
                    <a:pt x="3647" y="6979"/>
                    <a:pt x="3648" y="6979"/>
                  </a:cubicBezTo>
                  <a:cubicBezTo>
                    <a:pt x="3653" y="6979"/>
                    <a:pt x="3755" y="6868"/>
                    <a:pt x="3790" y="6850"/>
                  </a:cubicBezTo>
                  <a:cubicBezTo>
                    <a:pt x="4041" y="6599"/>
                    <a:pt x="4292" y="6348"/>
                    <a:pt x="4566" y="6143"/>
                  </a:cubicBezTo>
                  <a:cubicBezTo>
                    <a:pt x="4863" y="5914"/>
                    <a:pt x="5159" y="5686"/>
                    <a:pt x="5456" y="5481"/>
                  </a:cubicBezTo>
                  <a:cubicBezTo>
                    <a:pt x="5593" y="5389"/>
                    <a:pt x="5730" y="5298"/>
                    <a:pt x="5867" y="5207"/>
                  </a:cubicBezTo>
                  <a:lnTo>
                    <a:pt x="5981" y="5138"/>
                  </a:lnTo>
                  <a:cubicBezTo>
                    <a:pt x="6072" y="5070"/>
                    <a:pt x="6164" y="5024"/>
                    <a:pt x="6255" y="4956"/>
                  </a:cubicBezTo>
                  <a:cubicBezTo>
                    <a:pt x="6917" y="4568"/>
                    <a:pt x="7602" y="4225"/>
                    <a:pt x="8286" y="3906"/>
                  </a:cubicBezTo>
                  <a:cubicBezTo>
                    <a:pt x="8629" y="3769"/>
                    <a:pt x="8971" y="3609"/>
                    <a:pt x="9314" y="3472"/>
                  </a:cubicBezTo>
                  <a:cubicBezTo>
                    <a:pt x="9473" y="3404"/>
                    <a:pt x="9656" y="3335"/>
                    <a:pt x="9816" y="3289"/>
                  </a:cubicBezTo>
                  <a:cubicBezTo>
                    <a:pt x="9907" y="3244"/>
                    <a:pt x="9998" y="3221"/>
                    <a:pt x="10090" y="3175"/>
                  </a:cubicBezTo>
                  <a:lnTo>
                    <a:pt x="10272" y="3107"/>
                  </a:lnTo>
                  <a:cubicBezTo>
                    <a:pt x="11642" y="2627"/>
                    <a:pt x="13034" y="2239"/>
                    <a:pt x="14449" y="1897"/>
                  </a:cubicBezTo>
                  <a:cubicBezTo>
                    <a:pt x="15066" y="1760"/>
                    <a:pt x="15705" y="1623"/>
                    <a:pt x="16344" y="1509"/>
                  </a:cubicBezTo>
                  <a:cubicBezTo>
                    <a:pt x="16618" y="1441"/>
                    <a:pt x="16914" y="1395"/>
                    <a:pt x="17188" y="1349"/>
                  </a:cubicBezTo>
                  <a:cubicBezTo>
                    <a:pt x="17325" y="1326"/>
                    <a:pt x="17439" y="1304"/>
                    <a:pt x="17576" y="1281"/>
                  </a:cubicBezTo>
                  <a:cubicBezTo>
                    <a:pt x="17600" y="1281"/>
                    <a:pt x="17617" y="1281"/>
                    <a:pt x="17632" y="1278"/>
                  </a:cubicBezTo>
                  <a:lnTo>
                    <a:pt x="17632" y="1278"/>
                  </a:lnTo>
                  <a:cubicBezTo>
                    <a:pt x="17628" y="1279"/>
                    <a:pt x="17625" y="1280"/>
                    <a:pt x="17622" y="1281"/>
                  </a:cubicBezTo>
                  <a:cubicBezTo>
                    <a:pt x="17595" y="1285"/>
                    <a:pt x="17585" y="1287"/>
                    <a:pt x="17587" y="1287"/>
                  </a:cubicBezTo>
                  <a:cubicBezTo>
                    <a:pt x="17593" y="1287"/>
                    <a:pt x="17704" y="1270"/>
                    <a:pt x="17703" y="1262"/>
                  </a:cubicBezTo>
                  <a:lnTo>
                    <a:pt x="17703" y="1262"/>
                  </a:lnTo>
                  <a:cubicBezTo>
                    <a:pt x="17683" y="1265"/>
                    <a:pt x="17663" y="1269"/>
                    <a:pt x="17643" y="1275"/>
                  </a:cubicBezTo>
                  <a:lnTo>
                    <a:pt x="17643" y="1275"/>
                  </a:lnTo>
                  <a:cubicBezTo>
                    <a:pt x="17652" y="1271"/>
                    <a:pt x="17660" y="1266"/>
                    <a:pt x="17668" y="1258"/>
                  </a:cubicBezTo>
                  <a:cubicBezTo>
                    <a:pt x="17692" y="1258"/>
                    <a:pt x="17702" y="1259"/>
                    <a:pt x="17703" y="1262"/>
                  </a:cubicBezTo>
                  <a:lnTo>
                    <a:pt x="17703" y="1262"/>
                  </a:lnTo>
                  <a:cubicBezTo>
                    <a:pt x="17744" y="1254"/>
                    <a:pt x="17786" y="1249"/>
                    <a:pt x="17827" y="1235"/>
                  </a:cubicBezTo>
                  <a:cubicBezTo>
                    <a:pt x="18512" y="1144"/>
                    <a:pt x="19220" y="1052"/>
                    <a:pt x="19905" y="961"/>
                  </a:cubicBezTo>
                  <a:cubicBezTo>
                    <a:pt x="19984" y="961"/>
                    <a:pt x="20082" y="961"/>
                    <a:pt x="20166" y="946"/>
                  </a:cubicBezTo>
                  <a:close/>
                  <a:moveTo>
                    <a:pt x="20189" y="0"/>
                  </a:moveTo>
                  <a:cubicBezTo>
                    <a:pt x="20169" y="0"/>
                    <a:pt x="20151" y="1"/>
                    <a:pt x="20133" y="3"/>
                  </a:cubicBezTo>
                  <a:cubicBezTo>
                    <a:pt x="19722" y="48"/>
                    <a:pt x="19334" y="94"/>
                    <a:pt x="18946" y="139"/>
                  </a:cubicBezTo>
                  <a:cubicBezTo>
                    <a:pt x="17873" y="276"/>
                    <a:pt x="16823" y="459"/>
                    <a:pt x="15773" y="664"/>
                  </a:cubicBezTo>
                  <a:cubicBezTo>
                    <a:pt x="14404" y="916"/>
                    <a:pt x="13034" y="1235"/>
                    <a:pt x="11687" y="1646"/>
                  </a:cubicBezTo>
                  <a:cubicBezTo>
                    <a:pt x="10181" y="2080"/>
                    <a:pt x="8674" y="2627"/>
                    <a:pt x="7259" y="3289"/>
                  </a:cubicBezTo>
                  <a:cubicBezTo>
                    <a:pt x="5867" y="3951"/>
                    <a:pt x="4497" y="4727"/>
                    <a:pt x="3333" y="5732"/>
                  </a:cubicBezTo>
                  <a:cubicBezTo>
                    <a:pt x="2238" y="6668"/>
                    <a:pt x="1279" y="7809"/>
                    <a:pt x="708" y="9133"/>
                  </a:cubicBezTo>
                  <a:cubicBezTo>
                    <a:pt x="115" y="10525"/>
                    <a:pt x="1" y="12054"/>
                    <a:pt x="252" y="13538"/>
                  </a:cubicBezTo>
                  <a:cubicBezTo>
                    <a:pt x="594" y="15524"/>
                    <a:pt x="1530" y="17373"/>
                    <a:pt x="2649" y="19039"/>
                  </a:cubicBezTo>
                  <a:cubicBezTo>
                    <a:pt x="3539" y="20363"/>
                    <a:pt x="4589" y="21527"/>
                    <a:pt x="5913" y="22394"/>
                  </a:cubicBezTo>
                  <a:cubicBezTo>
                    <a:pt x="7077" y="23170"/>
                    <a:pt x="8378" y="23650"/>
                    <a:pt x="9747" y="23901"/>
                  </a:cubicBezTo>
                  <a:cubicBezTo>
                    <a:pt x="10374" y="24003"/>
                    <a:pt x="11011" y="24051"/>
                    <a:pt x="11648" y="24051"/>
                  </a:cubicBezTo>
                  <a:cubicBezTo>
                    <a:pt x="12426" y="24051"/>
                    <a:pt x="13205" y="23980"/>
                    <a:pt x="13970" y="23855"/>
                  </a:cubicBezTo>
                  <a:cubicBezTo>
                    <a:pt x="15385" y="23627"/>
                    <a:pt x="16755" y="23170"/>
                    <a:pt x="18056" y="22600"/>
                  </a:cubicBezTo>
                  <a:cubicBezTo>
                    <a:pt x="19448" y="22006"/>
                    <a:pt x="20749" y="21230"/>
                    <a:pt x="21982" y="20385"/>
                  </a:cubicBezTo>
                  <a:cubicBezTo>
                    <a:pt x="23191" y="19541"/>
                    <a:pt x="24310" y="18605"/>
                    <a:pt x="25360" y="17555"/>
                  </a:cubicBezTo>
                  <a:cubicBezTo>
                    <a:pt x="26387" y="16528"/>
                    <a:pt x="27346" y="15432"/>
                    <a:pt x="28167" y="14223"/>
                  </a:cubicBezTo>
                  <a:cubicBezTo>
                    <a:pt x="28921" y="13150"/>
                    <a:pt x="29560" y="11986"/>
                    <a:pt x="30039" y="10753"/>
                  </a:cubicBezTo>
                  <a:cubicBezTo>
                    <a:pt x="30450" y="9658"/>
                    <a:pt x="30701" y="8494"/>
                    <a:pt x="30724" y="7329"/>
                  </a:cubicBezTo>
                  <a:cubicBezTo>
                    <a:pt x="30724" y="6302"/>
                    <a:pt x="30495" y="5230"/>
                    <a:pt x="29993" y="4317"/>
                  </a:cubicBezTo>
                  <a:cubicBezTo>
                    <a:pt x="29400" y="3267"/>
                    <a:pt x="28510" y="2445"/>
                    <a:pt x="27505" y="1829"/>
                  </a:cubicBezTo>
                  <a:cubicBezTo>
                    <a:pt x="26159" y="1030"/>
                    <a:pt x="24629" y="596"/>
                    <a:pt x="23100" y="322"/>
                  </a:cubicBezTo>
                  <a:cubicBezTo>
                    <a:pt x="22164" y="162"/>
                    <a:pt x="21251" y="71"/>
                    <a:pt x="20315" y="3"/>
                  </a:cubicBezTo>
                  <a:cubicBezTo>
                    <a:pt x="20297" y="3"/>
                    <a:pt x="20278" y="3"/>
                    <a:pt x="20259" y="3"/>
                  </a:cubicBezTo>
                  <a:lnTo>
                    <a:pt x="20259" y="3"/>
                  </a:lnTo>
                  <a:cubicBezTo>
                    <a:pt x="20235" y="1"/>
                    <a:pt x="20211" y="0"/>
                    <a:pt x="20189" y="0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3"/>
          <p:cNvSpPr/>
          <p:nvPr/>
        </p:nvSpPr>
        <p:spPr>
          <a:xfrm flipH="1">
            <a:off x="7664538" y="-281275"/>
            <a:ext cx="2031125" cy="2383496"/>
          </a:xfrm>
          <a:custGeom>
            <a:avLst/>
            <a:gdLst/>
            <a:ahLst/>
            <a:cxnLst/>
            <a:rect l="l" t="t" r="r" b="b"/>
            <a:pathLst>
              <a:path w="47318" h="55527" extrusionOk="0">
                <a:moveTo>
                  <a:pt x="38872" y="1"/>
                </a:moveTo>
                <a:cubicBezTo>
                  <a:pt x="37891" y="1"/>
                  <a:pt x="37069" y="11322"/>
                  <a:pt x="37754" y="13171"/>
                </a:cubicBezTo>
                <a:cubicBezTo>
                  <a:pt x="38416" y="14997"/>
                  <a:pt x="39854" y="23168"/>
                  <a:pt x="39351" y="28464"/>
                </a:cubicBezTo>
                <a:cubicBezTo>
                  <a:pt x="38849" y="33737"/>
                  <a:pt x="36567" y="37548"/>
                  <a:pt x="24835" y="43255"/>
                </a:cubicBezTo>
                <a:cubicBezTo>
                  <a:pt x="20916" y="45164"/>
                  <a:pt x="16851" y="45801"/>
                  <a:pt x="13172" y="45801"/>
                </a:cubicBezTo>
                <a:cubicBezTo>
                  <a:pt x="5813" y="45801"/>
                  <a:pt x="1" y="43255"/>
                  <a:pt x="1" y="43255"/>
                </a:cubicBezTo>
                <a:lnTo>
                  <a:pt x="1" y="52111"/>
                </a:lnTo>
                <a:cubicBezTo>
                  <a:pt x="1" y="52111"/>
                  <a:pt x="6255" y="54507"/>
                  <a:pt x="11596" y="55375"/>
                </a:cubicBezTo>
                <a:cubicBezTo>
                  <a:pt x="12237" y="55479"/>
                  <a:pt x="13035" y="55526"/>
                  <a:pt x="13947" y="55526"/>
                </a:cubicBezTo>
                <a:cubicBezTo>
                  <a:pt x="20664" y="55526"/>
                  <a:pt x="33572" y="52946"/>
                  <a:pt x="35722" y="51198"/>
                </a:cubicBezTo>
                <a:cubicBezTo>
                  <a:pt x="38165" y="49235"/>
                  <a:pt x="46404" y="40584"/>
                  <a:pt x="46861" y="34421"/>
                </a:cubicBezTo>
                <a:cubicBezTo>
                  <a:pt x="47318" y="28281"/>
                  <a:pt x="45651" y="21411"/>
                  <a:pt x="44190" y="18215"/>
                </a:cubicBezTo>
                <a:cubicBezTo>
                  <a:pt x="42730" y="15043"/>
                  <a:pt x="44190" y="1"/>
                  <a:pt x="44190" y="1"/>
                </a:cubicBezTo>
                <a:close/>
              </a:path>
            </a:pathLst>
          </a:custGeom>
          <a:solidFill>
            <a:srgbClr val="FFDF93">
              <a:alpha val="52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 rot="10800000" flipH="1">
            <a:off x="4992775" y="-326927"/>
            <a:ext cx="4042293" cy="1485376"/>
            <a:chOff x="3205462" y="4455986"/>
            <a:chExt cx="4042293" cy="1485376"/>
          </a:xfrm>
        </p:grpSpPr>
        <p:sp>
          <p:nvSpPr>
            <p:cNvPr id="40" name="Google Shape;40;p3"/>
            <p:cNvSpPr/>
            <p:nvPr/>
          </p:nvSpPr>
          <p:spPr>
            <a:xfrm>
              <a:off x="3774640" y="4722543"/>
              <a:ext cx="2897294" cy="965128"/>
            </a:xfrm>
            <a:custGeom>
              <a:avLst/>
              <a:gdLst/>
              <a:ahLst/>
              <a:cxnLst/>
              <a:rect l="l" t="t" r="r" b="b"/>
              <a:pathLst>
                <a:path w="65236" h="21731" extrusionOk="0">
                  <a:moveTo>
                    <a:pt x="30377" y="0"/>
                  </a:moveTo>
                  <a:cubicBezTo>
                    <a:pt x="9826" y="0"/>
                    <a:pt x="1" y="21731"/>
                    <a:pt x="1" y="21731"/>
                  </a:cubicBezTo>
                  <a:lnTo>
                    <a:pt x="65236" y="21685"/>
                  </a:lnTo>
                  <a:cubicBezTo>
                    <a:pt x="65236" y="21685"/>
                    <a:pt x="54873" y="1827"/>
                    <a:pt x="32709" y="92"/>
                  </a:cubicBezTo>
                  <a:cubicBezTo>
                    <a:pt x="31917" y="30"/>
                    <a:pt x="31140" y="0"/>
                    <a:pt x="30377" y="0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538460" y="4617599"/>
              <a:ext cx="3372730" cy="1130920"/>
            </a:xfrm>
            <a:custGeom>
              <a:avLst/>
              <a:gdLst/>
              <a:ahLst/>
              <a:cxnLst/>
              <a:rect l="l" t="t" r="r" b="b"/>
              <a:pathLst>
                <a:path w="75941" h="25464" extrusionOk="0">
                  <a:moveTo>
                    <a:pt x="35299" y="423"/>
                  </a:moveTo>
                  <a:cubicBezTo>
                    <a:pt x="39493" y="423"/>
                    <a:pt x="43730" y="1177"/>
                    <a:pt x="47705" y="2455"/>
                  </a:cubicBezTo>
                  <a:cubicBezTo>
                    <a:pt x="51814" y="3779"/>
                    <a:pt x="55717" y="5719"/>
                    <a:pt x="59278" y="8162"/>
                  </a:cubicBezTo>
                  <a:cubicBezTo>
                    <a:pt x="62291" y="10216"/>
                    <a:pt x="65075" y="12636"/>
                    <a:pt x="67609" y="15283"/>
                  </a:cubicBezTo>
                  <a:cubicBezTo>
                    <a:pt x="69504" y="17269"/>
                    <a:pt x="71238" y="19392"/>
                    <a:pt x="72836" y="21652"/>
                  </a:cubicBezTo>
                  <a:cubicBezTo>
                    <a:pt x="73338" y="22382"/>
                    <a:pt x="73840" y="23135"/>
                    <a:pt x="74297" y="23888"/>
                  </a:cubicBezTo>
                  <a:cubicBezTo>
                    <a:pt x="74457" y="24162"/>
                    <a:pt x="74616" y="24413"/>
                    <a:pt x="74776" y="24664"/>
                  </a:cubicBezTo>
                  <a:cubicBezTo>
                    <a:pt x="74822" y="24756"/>
                    <a:pt x="74868" y="24847"/>
                    <a:pt x="74936" y="24938"/>
                  </a:cubicBezTo>
                  <a:cubicBezTo>
                    <a:pt x="74938" y="24945"/>
                    <a:pt x="74941" y="24953"/>
                    <a:pt x="74945" y="24961"/>
                  </a:cubicBezTo>
                  <a:lnTo>
                    <a:pt x="60031" y="24961"/>
                  </a:lnTo>
                  <a:cubicBezTo>
                    <a:pt x="56767" y="24984"/>
                    <a:pt x="53503" y="24984"/>
                    <a:pt x="50216" y="24984"/>
                  </a:cubicBezTo>
                  <a:lnTo>
                    <a:pt x="39397" y="24984"/>
                  </a:lnTo>
                  <a:cubicBezTo>
                    <a:pt x="35768" y="24984"/>
                    <a:pt x="32161" y="25007"/>
                    <a:pt x="28532" y="25007"/>
                  </a:cubicBezTo>
                  <a:lnTo>
                    <a:pt x="9793" y="25007"/>
                  </a:lnTo>
                  <a:cubicBezTo>
                    <a:pt x="7715" y="25007"/>
                    <a:pt x="5661" y="25007"/>
                    <a:pt x="3607" y="25030"/>
                  </a:cubicBezTo>
                  <a:cubicBezTo>
                    <a:pt x="2953" y="25030"/>
                    <a:pt x="2298" y="25020"/>
                    <a:pt x="1651" y="25020"/>
                  </a:cubicBezTo>
                  <a:cubicBezTo>
                    <a:pt x="1386" y="25020"/>
                    <a:pt x="1123" y="25021"/>
                    <a:pt x="862" y="25026"/>
                  </a:cubicBezTo>
                  <a:lnTo>
                    <a:pt x="862" y="25026"/>
                  </a:lnTo>
                  <a:cubicBezTo>
                    <a:pt x="1222" y="24263"/>
                    <a:pt x="1617" y="23518"/>
                    <a:pt x="2032" y="22793"/>
                  </a:cubicBezTo>
                  <a:cubicBezTo>
                    <a:pt x="3196" y="20761"/>
                    <a:pt x="4497" y="18798"/>
                    <a:pt x="5889" y="16904"/>
                  </a:cubicBezTo>
                  <a:cubicBezTo>
                    <a:pt x="7830" y="14325"/>
                    <a:pt x="9998" y="11905"/>
                    <a:pt x="12418" y="9737"/>
                  </a:cubicBezTo>
                  <a:cubicBezTo>
                    <a:pt x="15157" y="7249"/>
                    <a:pt x="18238" y="5126"/>
                    <a:pt x="21593" y="3528"/>
                  </a:cubicBezTo>
                  <a:cubicBezTo>
                    <a:pt x="25337" y="1748"/>
                    <a:pt x="29377" y="698"/>
                    <a:pt x="33508" y="470"/>
                  </a:cubicBezTo>
                  <a:cubicBezTo>
                    <a:pt x="34104" y="438"/>
                    <a:pt x="34701" y="423"/>
                    <a:pt x="35299" y="423"/>
                  </a:cubicBezTo>
                  <a:close/>
                  <a:moveTo>
                    <a:pt x="35437" y="0"/>
                  </a:moveTo>
                  <a:cubicBezTo>
                    <a:pt x="31587" y="0"/>
                    <a:pt x="27761" y="688"/>
                    <a:pt x="24150" y="1999"/>
                  </a:cubicBezTo>
                  <a:cubicBezTo>
                    <a:pt x="20498" y="3346"/>
                    <a:pt x="17097" y="5331"/>
                    <a:pt x="14038" y="7728"/>
                  </a:cubicBezTo>
                  <a:cubicBezTo>
                    <a:pt x="11345" y="9851"/>
                    <a:pt x="8925" y="12293"/>
                    <a:pt x="6734" y="14941"/>
                  </a:cubicBezTo>
                  <a:cubicBezTo>
                    <a:pt x="5045" y="17018"/>
                    <a:pt x="3493" y="19209"/>
                    <a:pt x="2100" y="21492"/>
                  </a:cubicBezTo>
                  <a:cubicBezTo>
                    <a:pt x="1393" y="22656"/>
                    <a:pt x="731" y="23843"/>
                    <a:pt x="160" y="25052"/>
                  </a:cubicBezTo>
                  <a:cubicBezTo>
                    <a:pt x="137" y="25121"/>
                    <a:pt x="92" y="25167"/>
                    <a:pt x="69" y="25235"/>
                  </a:cubicBezTo>
                  <a:cubicBezTo>
                    <a:pt x="1" y="25372"/>
                    <a:pt x="137" y="25463"/>
                    <a:pt x="274" y="25463"/>
                  </a:cubicBezTo>
                  <a:lnTo>
                    <a:pt x="7738" y="25463"/>
                  </a:lnTo>
                  <a:cubicBezTo>
                    <a:pt x="10455" y="25463"/>
                    <a:pt x="13148" y="25441"/>
                    <a:pt x="15841" y="25441"/>
                  </a:cubicBezTo>
                  <a:lnTo>
                    <a:pt x="36498" y="25441"/>
                  </a:lnTo>
                  <a:cubicBezTo>
                    <a:pt x="40105" y="25418"/>
                    <a:pt x="43734" y="25418"/>
                    <a:pt x="47340" y="25418"/>
                  </a:cubicBezTo>
                  <a:lnTo>
                    <a:pt x="57543" y="25418"/>
                  </a:lnTo>
                  <a:lnTo>
                    <a:pt x="66103" y="25395"/>
                  </a:lnTo>
                  <a:lnTo>
                    <a:pt x="75324" y="25395"/>
                  </a:lnTo>
                  <a:cubicBezTo>
                    <a:pt x="75438" y="25395"/>
                    <a:pt x="75940" y="25281"/>
                    <a:pt x="75826" y="25075"/>
                  </a:cubicBezTo>
                  <a:cubicBezTo>
                    <a:pt x="75370" y="24208"/>
                    <a:pt x="74845" y="23386"/>
                    <a:pt x="74320" y="22565"/>
                  </a:cubicBezTo>
                  <a:cubicBezTo>
                    <a:pt x="72927" y="20465"/>
                    <a:pt x="71398" y="18456"/>
                    <a:pt x="69732" y="16584"/>
                  </a:cubicBezTo>
                  <a:cubicBezTo>
                    <a:pt x="67404" y="13914"/>
                    <a:pt x="64802" y="11471"/>
                    <a:pt x="61971" y="9326"/>
                  </a:cubicBezTo>
                  <a:cubicBezTo>
                    <a:pt x="58616" y="6769"/>
                    <a:pt x="54964" y="4647"/>
                    <a:pt x="51038" y="3095"/>
                  </a:cubicBezTo>
                  <a:cubicBezTo>
                    <a:pt x="46564" y="1291"/>
                    <a:pt x="41771" y="241"/>
                    <a:pt x="36955" y="36"/>
                  </a:cubicBezTo>
                  <a:cubicBezTo>
                    <a:pt x="36449" y="12"/>
                    <a:pt x="35943" y="0"/>
                    <a:pt x="35437" y="0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3205462" y="4455986"/>
              <a:ext cx="4042293" cy="1485376"/>
            </a:xfrm>
            <a:custGeom>
              <a:avLst/>
              <a:gdLst/>
              <a:ahLst/>
              <a:cxnLst/>
              <a:rect l="l" t="t" r="r" b="b"/>
              <a:pathLst>
                <a:path w="91017" h="33445" extrusionOk="0">
                  <a:moveTo>
                    <a:pt x="42318" y="876"/>
                  </a:moveTo>
                  <a:cubicBezTo>
                    <a:pt x="47166" y="876"/>
                    <a:pt x="52040" y="1840"/>
                    <a:pt x="56596" y="3424"/>
                  </a:cubicBezTo>
                  <a:cubicBezTo>
                    <a:pt x="61572" y="5113"/>
                    <a:pt x="66228" y="7669"/>
                    <a:pt x="70428" y="10796"/>
                  </a:cubicBezTo>
                  <a:cubicBezTo>
                    <a:pt x="74080" y="13490"/>
                    <a:pt x="77412" y="16640"/>
                    <a:pt x="80380" y="20064"/>
                  </a:cubicBezTo>
                  <a:cubicBezTo>
                    <a:pt x="82685" y="22688"/>
                    <a:pt x="84762" y="25473"/>
                    <a:pt x="86657" y="28418"/>
                  </a:cubicBezTo>
                  <a:cubicBezTo>
                    <a:pt x="87273" y="29376"/>
                    <a:pt x="87866" y="30358"/>
                    <a:pt x="88437" y="31362"/>
                  </a:cubicBezTo>
                  <a:cubicBezTo>
                    <a:pt x="88620" y="31704"/>
                    <a:pt x="88734" y="31887"/>
                    <a:pt x="88939" y="32275"/>
                  </a:cubicBezTo>
                  <a:cubicBezTo>
                    <a:pt x="88974" y="32345"/>
                    <a:pt x="89010" y="32414"/>
                    <a:pt x="89044" y="32480"/>
                  </a:cubicBezTo>
                  <a:lnTo>
                    <a:pt x="87958" y="32480"/>
                  </a:lnTo>
                  <a:cubicBezTo>
                    <a:pt x="85812" y="32480"/>
                    <a:pt x="83644" y="32503"/>
                    <a:pt x="81498" y="32503"/>
                  </a:cubicBezTo>
                  <a:lnTo>
                    <a:pt x="71843" y="32503"/>
                  </a:lnTo>
                  <a:cubicBezTo>
                    <a:pt x="67940" y="32503"/>
                    <a:pt x="64060" y="32503"/>
                    <a:pt x="60157" y="32526"/>
                  </a:cubicBezTo>
                  <a:lnTo>
                    <a:pt x="47283" y="32526"/>
                  </a:lnTo>
                  <a:cubicBezTo>
                    <a:pt x="42969" y="32526"/>
                    <a:pt x="38678" y="32526"/>
                    <a:pt x="34364" y="32549"/>
                  </a:cubicBezTo>
                  <a:lnTo>
                    <a:pt x="12064" y="32549"/>
                  </a:lnTo>
                  <a:lnTo>
                    <a:pt x="4691" y="32572"/>
                  </a:lnTo>
                  <a:lnTo>
                    <a:pt x="1672" y="32572"/>
                  </a:lnTo>
                  <a:cubicBezTo>
                    <a:pt x="1736" y="32440"/>
                    <a:pt x="1803" y="32305"/>
                    <a:pt x="1861" y="32161"/>
                  </a:cubicBezTo>
                  <a:cubicBezTo>
                    <a:pt x="2226" y="31385"/>
                    <a:pt x="2614" y="30609"/>
                    <a:pt x="3002" y="29833"/>
                  </a:cubicBezTo>
                  <a:cubicBezTo>
                    <a:pt x="4371" y="27185"/>
                    <a:pt x="5901" y="24651"/>
                    <a:pt x="7567" y="22186"/>
                  </a:cubicBezTo>
                  <a:cubicBezTo>
                    <a:pt x="9827" y="18899"/>
                    <a:pt x="12360" y="15772"/>
                    <a:pt x="15213" y="12965"/>
                  </a:cubicBezTo>
                  <a:cubicBezTo>
                    <a:pt x="18409" y="9815"/>
                    <a:pt x="21993" y="7030"/>
                    <a:pt x="25964" y="4930"/>
                  </a:cubicBezTo>
                  <a:cubicBezTo>
                    <a:pt x="30278" y="2671"/>
                    <a:pt x="35026" y="1278"/>
                    <a:pt x="39888" y="959"/>
                  </a:cubicBezTo>
                  <a:cubicBezTo>
                    <a:pt x="40696" y="903"/>
                    <a:pt x="41507" y="876"/>
                    <a:pt x="42318" y="876"/>
                  </a:cubicBezTo>
                  <a:close/>
                  <a:moveTo>
                    <a:pt x="1531" y="32913"/>
                  </a:moveTo>
                  <a:cubicBezTo>
                    <a:pt x="1533" y="32913"/>
                    <a:pt x="1496" y="32997"/>
                    <a:pt x="1492" y="32997"/>
                  </a:cubicBezTo>
                  <a:cubicBezTo>
                    <a:pt x="1491" y="32997"/>
                    <a:pt x="1492" y="32994"/>
                    <a:pt x="1494" y="32989"/>
                  </a:cubicBezTo>
                  <a:lnTo>
                    <a:pt x="1494" y="32989"/>
                  </a:lnTo>
                  <a:cubicBezTo>
                    <a:pt x="1502" y="32972"/>
                    <a:pt x="1511" y="32955"/>
                    <a:pt x="1518" y="32937"/>
                  </a:cubicBezTo>
                  <a:cubicBezTo>
                    <a:pt x="1527" y="32920"/>
                    <a:pt x="1531" y="32913"/>
                    <a:pt x="1531" y="32913"/>
                  </a:cubicBezTo>
                  <a:close/>
                  <a:moveTo>
                    <a:pt x="42703" y="1"/>
                  </a:moveTo>
                  <a:cubicBezTo>
                    <a:pt x="37867" y="1"/>
                    <a:pt x="33074" y="940"/>
                    <a:pt x="28589" y="2785"/>
                  </a:cubicBezTo>
                  <a:cubicBezTo>
                    <a:pt x="24184" y="4588"/>
                    <a:pt x="20167" y="7213"/>
                    <a:pt x="16583" y="10317"/>
                  </a:cubicBezTo>
                  <a:cubicBezTo>
                    <a:pt x="13342" y="13125"/>
                    <a:pt x="10466" y="16343"/>
                    <a:pt x="7909" y="19767"/>
                  </a:cubicBezTo>
                  <a:cubicBezTo>
                    <a:pt x="5901" y="22437"/>
                    <a:pt x="4098" y="25268"/>
                    <a:pt x="2477" y="28189"/>
                  </a:cubicBezTo>
                  <a:cubicBezTo>
                    <a:pt x="1655" y="29696"/>
                    <a:pt x="879" y="31202"/>
                    <a:pt x="194" y="32777"/>
                  </a:cubicBezTo>
                  <a:cubicBezTo>
                    <a:pt x="164" y="32837"/>
                    <a:pt x="134" y="32907"/>
                    <a:pt x="104" y="32981"/>
                  </a:cubicBezTo>
                  <a:lnTo>
                    <a:pt x="104" y="32981"/>
                  </a:lnTo>
                  <a:cubicBezTo>
                    <a:pt x="104" y="32981"/>
                    <a:pt x="104" y="32982"/>
                    <a:pt x="103" y="32983"/>
                  </a:cubicBezTo>
                  <a:cubicBezTo>
                    <a:pt x="86" y="33014"/>
                    <a:pt x="74" y="33045"/>
                    <a:pt x="67" y="33073"/>
                  </a:cubicBezTo>
                  <a:lnTo>
                    <a:pt x="67" y="33073"/>
                  </a:lnTo>
                  <a:cubicBezTo>
                    <a:pt x="64" y="33081"/>
                    <a:pt x="61" y="33089"/>
                    <a:pt x="57" y="33097"/>
                  </a:cubicBezTo>
                  <a:cubicBezTo>
                    <a:pt x="1" y="33255"/>
                    <a:pt x="118" y="33346"/>
                    <a:pt x="270" y="33395"/>
                  </a:cubicBezTo>
                  <a:lnTo>
                    <a:pt x="270" y="33395"/>
                  </a:lnTo>
                  <a:cubicBezTo>
                    <a:pt x="340" y="33422"/>
                    <a:pt x="420" y="33437"/>
                    <a:pt x="499" y="33439"/>
                  </a:cubicBezTo>
                  <a:lnTo>
                    <a:pt x="499" y="33439"/>
                  </a:lnTo>
                  <a:cubicBezTo>
                    <a:pt x="538" y="33443"/>
                    <a:pt x="576" y="33444"/>
                    <a:pt x="609" y="33444"/>
                  </a:cubicBezTo>
                  <a:cubicBezTo>
                    <a:pt x="644" y="33444"/>
                    <a:pt x="675" y="33442"/>
                    <a:pt x="697" y="33439"/>
                  </a:cubicBezTo>
                  <a:lnTo>
                    <a:pt x="19048" y="33439"/>
                  </a:lnTo>
                  <a:cubicBezTo>
                    <a:pt x="22928" y="33416"/>
                    <a:pt x="26832" y="33416"/>
                    <a:pt x="30712" y="33416"/>
                  </a:cubicBezTo>
                  <a:lnTo>
                    <a:pt x="43608" y="33416"/>
                  </a:lnTo>
                  <a:lnTo>
                    <a:pt x="56527" y="33393"/>
                  </a:lnTo>
                  <a:lnTo>
                    <a:pt x="68648" y="33393"/>
                  </a:lnTo>
                  <a:cubicBezTo>
                    <a:pt x="72049" y="33371"/>
                    <a:pt x="75427" y="33371"/>
                    <a:pt x="78828" y="33371"/>
                  </a:cubicBezTo>
                  <a:lnTo>
                    <a:pt x="89807" y="33371"/>
                  </a:lnTo>
                  <a:cubicBezTo>
                    <a:pt x="90035" y="33371"/>
                    <a:pt x="91016" y="33165"/>
                    <a:pt x="90811" y="32732"/>
                  </a:cubicBezTo>
                  <a:cubicBezTo>
                    <a:pt x="90263" y="31590"/>
                    <a:pt x="89624" y="30472"/>
                    <a:pt x="88962" y="29399"/>
                  </a:cubicBezTo>
                  <a:cubicBezTo>
                    <a:pt x="87319" y="26637"/>
                    <a:pt x="85470" y="24035"/>
                    <a:pt x="83461" y="21547"/>
                  </a:cubicBezTo>
                  <a:cubicBezTo>
                    <a:pt x="80676" y="18078"/>
                    <a:pt x="77549" y="14882"/>
                    <a:pt x="74148" y="12052"/>
                  </a:cubicBezTo>
                  <a:cubicBezTo>
                    <a:pt x="70154" y="8765"/>
                    <a:pt x="65726" y="5958"/>
                    <a:pt x="60955" y="3926"/>
                  </a:cubicBezTo>
                  <a:cubicBezTo>
                    <a:pt x="55614" y="1621"/>
                    <a:pt x="49817" y="228"/>
                    <a:pt x="43996" y="23"/>
                  </a:cubicBezTo>
                  <a:cubicBezTo>
                    <a:pt x="43565" y="8"/>
                    <a:pt x="43134" y="1"/>
                    <a:pt x="42703" y="1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3"/>
          <p:cNvSpPr/>
          <p:nvPr/>
        </p:nvSpPr>
        <p:spPr>
          <a:xfrm flipH="1">
            <a:off x="-302456" y="3496857"/>
            <a:ext cx="3133480" cy="1693982"/>
          </a:xfrm>
          <a:custGeom>
            <a:avLst/>
            <a:gdLst/>
            <a:ahLst/>
            <a:cxnLst/>
            <a:rect l="l" t="t" r="r" b="b"/>
            <a:pathLst>
              <a:path w="70554" h="38142" extrusionOk="0">
                <a:moveTo>
                  <a:pt x="70554" y="1"/>
                </a:moveTo>
                <a:cubicBezTo>
                  <a:pt x="70554" y="1"/>
                  <a:pt x="60648" y="800"/>
                  <a:pt x="52431" y="14152"/>
                </a:cubicBezTo>
                <a:cubicBezTo>
                  <a:pt x="46249" y="24197"/>
                  <a:pt x="41321" y="27383"/>
                  <a:pt x="34030" y="27383"/>
                </a:cubicBezTo>
                <a:cubicBezTo>
                  <a:pt x="31629" y="27383"/>
                  <a:pt x="28972" y="27038"/>
                  <a:pt x="25930" y="26478"/>
                </a:cubicBezTo>
                <a:cubicBezTo>
                  <a:pt x="25016" y="26312"/>
                  <a:pt x="24094" y="26234"/>
                  <a:pt x="23170" y="26234"/>
                </a:cubicBezTo>
                <a:cubicBezTo>
                  <a:pt x="11693" y="26234"/>
                  <a:pt x="1" y="38142"/>
                  <a:pt x="1" y="38142"/>
                </a:cubicBezTo>
                <a:lnTo>
                  <a:pt x="70554" y="38142"/>
                </a:lnTo>
                <a:lnTo>
                  <a:pt x="70554" y="1"/>
                </a:lnTo>
                <a:close/>
              </a:path>
            </a:pathLst>
          </a:custGeom>
          <a:solidFill>
            <a:srgbClr val="FFDF93">
              <a:alpha val="52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 flipH="1">
            <a:off x="-302416" y="2571756"/>
            <a:ext cx="1361465" cy="2930736"/>
          </a:xfrm>
          <a:custGeom>
            <a:avLst/>
            <a:gdLst/>
            <a:ahLst/>
            <a:cxnLst/>
            <a:rect l="l" t="t" r="r" b="b"/>
            <a:pathLst>
              <a:path w="30655" h="65989" extrusionOk="0">
                <a:moveTo>
                  <a:pt x="30655" y="1"/>
                </a:moveTo>
                <a:cubicBezTo>
                  <a:pt x="30655" y="1"/>
                  <a:pt x="12121" y="8948"/>
                  <a:pt x="8925" y="13993"/>
                </a:cubicBezTo>
                <a:cubicBezTo>
                  <a:pt x="5730" y="19014"/>
                  <a:pt x="411" y="37252"/>
                  <a:pt x="206" y="40949"/>
                </a:cubicBezTo>
                <a:cubicBezTo>
                  <a:pt x="1" y="44670"/>
                  <a:pt x="13331" y="65989"/>
                  <a:pt x="13331" y="65989"/>
                </a:cubicBezTo>
                <a:lnTo>
                  <a:pt x="30655" y="65943"/>
                </a:lnTo>
                <a:cubicBezTo>
                  <a:pt x="30655" y="65943"/>
                  <a:pt x="17827" y="56471"/>
                  <a:pt x="16024" y="52613"/>
                </a:cubicBezTo>
                <a:cubicBezTo>
                  <a:pt x="14198" y="48756"/>
                  <a:pt x="8172" y="38530"/>
                  <a:pt x="8994" y="34239"/>
                </a:cubicBezTo>
                <a:cubicBezTo>
                  <a:pt x="9815" y="29925"/>
                  <a:pt x="11413" y="17987"/>
                  <a:pt x="14449" y="14815"/>
                </a:cubicBezTo>
                <a:cubicBezTo>
                  <a:pt x="17462" y="11642"/>
                  <a:pt x="30655" y="3311"/>
                  <a:pt x="30655" y="3311"/>
                </a:cubicBezTo>
                <a:lnTo>
                  <a:pt x="30655" y="1"/>
                </a:lnTo>
                <a:close/>
              </a:path>
            </a:pathLst>
          </a:custGeom>
          <a:solidFill>
            <a:srgbClr val="F7C0B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2338500" y="2344200"/>
            <a:ext cx="446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 idx="2" hasCustomPrompt="1"/>
          </p:nvPr>
        </p:nvSpPr>
        <p:spPr>
          <a:xfrm>
            <a:off x="2338500" y="1502400"/>
            <a:ext cx="446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2338500" y="3186000"/>
            <a:ext cx="4467000" cy="4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/>
          <p:nvPr/>
        </p:nvSpPr>
        <p:spPr>
          <a:xfrm flipH="1">
            <a:off x="6435952" y="-231825"/>
            <a:ext cx="2999974" cy="1098733"/>
          </a:xfrm>
          <a:custGeom>
            <a:avLst/>
            <a:gdLst/>
            <a:ahLst/>
            <a:cxnLst/>
            <a:rect l="l" t="t" r="r" b="b"/>
            <a:pathLst>
              <a:path w="68158" h="27876" extrusionOk="0">
                <a:moveTo>
                  <a:pt x="1" y="1"/>
                </a:moveTo>
                <a:lnTo>
                  <a:pt x="1" y="27688"/>
                </a:lnTo>
                <a:cubicBezTo>
                  <a:pt x="1" y="27688"/>
                  <a:pt x="1111" y="27875"/>
                  <a:pt x="2876" y="27875"/>
                </a:cubicBezTo>
                <a:cubicBezTo>
                  <a:pt x="6887" y="27875"/>
                  <a:pt x="14278" y="26907"/>
                  <a:pt x="19699" y="20566"/>
                </a:cubicBezTo>
                <a:cubicBezTo>
                  <a:pt x="24387" y="15083"/>
                  <a:pt x="29026" y="13016"/>
                  <a:pt x="33882" y="13016"/>
                </a:cubicBezTo>
                <a:cubicBezTo>
                  <a:pt x="37112" y="13016"/>
                  <a:pt x="40438" y="13931"/>
                  <a:pt x="43939" y="15362"/>
                </a:cubicBezTo>
                <a:cubicBezTo>
                  <a:pt x="45729" y="16098"/>
                  <a:pt x="47751" y="16465"/>
                  <a:pt x="49846" y="16465"/>
                </a:cubicBezTo>
                <a:cubicBezTo>
                  <a:pt x="58014" y="16465"/>
                  <a:pt x="67285" y="10900"/>
                  <a:pt x="68157" y="1"/>
                </a:cubicBezTo>
                <a:close/>
              </a:path>
            </a:pathLst>
          </a:custGeom>
          <a:solidFill>
            <a:srgbClr val="EE875E">
              <a:alpha val="2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8514219" y="-398294"/>
            <a:ext cx="1361465" cy="2930736"/>
          </a:xfrm>
          <a:custGeom>
            <a:avLst/>
            <a:gdLst/>
            <a:ahLst/>
            <a:cxnLst/>
            <a:rect l="l" t="t" r="r" b="b"/>
            <a:pathLst>
              <a:path w="30655" h="65989" extrusionOk="0">
                <a:moveTo>
                  <a:pt x="30655" y="1"/>
                </a:moveTo>
                <a:cubicBezTo>
                  <a:pt x="30655" y="1"/>
                  <a:pt x="12121" y="8948"/>
                  <a:pt x="8925" y="13993"/>
                </a:cubicBezTo>
                <a:cubicBezTo>
                  <a:pt x="5730" y="19014"/>
                  <a:pt x="411" y="37252"/>
                  <a:pt x="206" y="40949"/>
                </a:cubicBezTo>
                <a:cubicBezTo>
                  <a:pt x="1" y="44670"/>
                  <a:pt x="13331" y="65989"/>
                  <a:pt x="13331" y="65989"/>
                </a:cubicBezTo>
                <a:lnTo>
                  <a:pt x="30655" y="65943"/>
                </a:lnTo>
                <a:cubicBezTo>
                  <a:pt x="30655" y="65943"/>
                  <a:pt x="17827" y="56471"/>
                  <a:pt x="16024" y="52613"/>
                </a:cubicBezTo>
                <a:cubicBezTo>
                  <a:pt x="14198" y="48756"/>
                  <a:pt x="8172" y="38530"/>
                  <a:pt x="8994" y="34239"/>
                </a:cubicBezTo>
                <a:cubicBezTo>
                  <a:pt x="9815" y="29925"/>
                  <a:pt x="11413" y="17987"/>
                  <a:pt x="14449" y="14815"/>
                </a:cubicBezTo>
                <a:cubicBezTo>
                  <a:pt x="17462" y="11642"/>
                  <a:pt x="30655" y="3311"/>
                  <a:pt x="30655" y="3311"/>
                </a:cubicBezTo>
                <a:lnTo>
                  <a:pt x="30655" y="1"/>
                </a:lnTo>
                <a:close/>
              </a:path>
            </a:pathLst>
          </a:custGeom>
          <a:solidFill>
            <a:srgbClr val="6EB0C2">
              <a:alpha val="35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/>
          <p:nvPr/>
        </p:nvSpPr>
        <p:spPr>
          <a:xfrm rot="10800000" flipH="1">
            <a:off x="-1388666" y="-401462"/>
            <a:ext cx="3493117" cy="2411548"/>
          </a:xfrm>
          <a:custGeom>
            <a:avLst/>
            <a:gdLst/>
            <a:ahLst/>
            <a:cxnLst/>
            <a:rect l="l" t="t" r="r" b="b"/>
            <a:pathLst>
              <a:path w="99839" h="68926" extrusionOk="0">
                <a:moveTo>
                  <a:pt x="705" y="1"/>
                </a:moveTo>
                <a:cubicBezTo>
                  <a:pt x="264" y="1"/>
                  <a:pt x="1" y="39"/>
                  <a:pt x="1" y="39"/>
                </a:cubicBezTo>
                <a:lnTo>
                  <a:pt x="1" y="68926"/>
                </a:lnTo>
                <a:lnTo>
                  <a:pt x="99839" y="68926"/>
                </a:lnTo>
                <a:cubicBezTo>
                  <a:pt x="97454" y="51044"/>
                  <a:pt x="91338" y="46573"/>
                  <a:pt x="84561" y="46573"/>
                </a:cubicBezTo>
                <a:cubicBezTo>
                  <a:pt x="77781" y="46573"/>
                  <a:pt x="70340" y="51047"/>
                  <a:pt x="65308" y="51047"/>
                </a:cubicBezTo>
                <a:cubicBezTo>
                  <a:pt x="64827" y="51047"/>
                  <a:pt x="64368" y="51006"/>
                  <a:pt x="63934" y="50917"/>
                </a:cubicBezTo>
                <a:cubicBezTo>
                  <a:pt x="54439" y="48977"/>
                  <a:pt x="59415" y="23663"/>
                  <a:pt x="49920" y="19760"/>
                </a:cubicBezTo>
                <a:cubicBezTo>
                  <a:pt x="48799" y="19301"/>
                  <a:pt x="47656" y="19098"/>
                  <a:pt x="46495" y="19098"/>
                </a:cubicBezTo>
                <a:cubicBezTo>
                  <a:pt x="37793" y="19098"/>
                  <a:pt x="28092" y="30495"/>
                  <a:pt x="19493" y="30716"/>
                </a:cubicBezTo>
                <a:cubicBezTo>
                  <a:pt x="19370" y="30719"/>
                  <a:pt x="19249" y="30721"/>
                  <a:pt x="19130" y="30721"/>
                </a:cubicBezTo>
                <a:cubicBezTo>
                  <a:pt x="9783" y="30721"/>
                  <a:pt x="11167" y="21080"/>
                  <a:pt x="9747" y="10014"/>
                </a:cubicBezTo>
                <a:cubicBezTo>
                  <a:pt x="8584" y="819"/>
                  <a:pt x="2745" y="1"/>
                  <a:pt x="705" y="1"/>
                </a:cubicBezTo>
                <a:close/>
              </a:path>
            </a:pathLst>
          </a:custGeom>
          <a:solidFill>
            <a:srgbClr val="FFDF93">
              <a:alpha val="52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 rot="10800000" flipH="1">
            <a:off x="-1388666" y="-401442"/>
            <a:ext cx="3008365" cy="2027211"/>
          </a:xfrm>
          <a:custGeom>
            <a:avLst/>
            <a:gdLst/>
            <a:ahLst/>
            <a:cxnLst/>
            <a:rect l="l" t="t" r="r" b="b"/>
            <a:pathLst>
              <a:path w="85984" h="57941" extrusionOk="0">
                <a:moveTo>
                  <a:pt x="616" y="0"/>
                </a:moveTo>
                <a:cubicBezTo>
                  <a:pt x="231" y="0"/>
                  <a:pt x="1" y="33"/>
                  <a:pt x="1" y="33"/>
                </a:cubicBezTo>
                <a:lnTo>
                  <a:pt x="1" y="57941"/>
                </a:lnTo>
                <a:lnTo>
                  <a:pt x="85984" y="57941"/>
                </a:lnTo>
                <a:cubicBezTo>
                  <a:pt x="83926" y="42906"/>
                  <a:pt x="78659" y="39144"/>
                  <a:pt x="72826" y="39144"/>
                </a:cubicBezTo>
                <a:cubicBezTo>
                  <a:pt x="66985" y="39144"/>
                  <a:pt x="60575" y="42916"/>
                  <a:pt x="56252" y="42916"/>
                </a:cubicBezTo>
                <a:cubicBezTo>
                  <a:pt x="55841" y="42916"/>
                  <a:pt x="55449" y="42882"/>
                  <a:pt x="55078" y="42808"/>
                </a:cubicBezTo>
                <a:cubicBezTo>
                  <a:pt x="46884" y="41164"/>
                  <a:pt x="51175" y="19868"/>
                  <a:pt x="42981" y="16604"/>
                </a:cubicBezTo>
                <a:cubicBezTo>
                  <a:pt x="42019" y="16217"/>
                  <a:pt x="41037" y="16046"/>
                  <a:pt x="40038" y="16046"/>
                </a:cubicBezTo>
                <a:cubicBezTo>
                  <a:pt x="32559" y="16046"/>
                  <a:pt x="24191" y="25644"/>
                  <a:pt x="16800" y="25826"/>
                </a:cubicBezTo>
                <a:cubicBezTo>
                  <a:pt x="16708" y="25828"/>
                  <a:pt x="16617" y="25829"/>
                  <a:pt x="16527" y="25829"/>
                </a:cubicBezTo>
                <a:cubicBezTo>
                  <a:pt x="8427" y="25829"/>
                  <a:pt x="9619" y="17733"/>
                  <a:pt x="8400" y="8410"/>
                </a:cubicBezTo>
                <a:cubicBezTo>
                  <a:pt x="7389" y="692"/>
                  <a:pt x="2380" y="0"/>
                  <a:pt x="616" y="0"/>
                </a:cubicBezTo>
                <a:close/>
              </a:path>
            </a:pathLst>
          </a:custGeom>
          <a:solidFill>
            <a:srgbClr val="F7C0B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/>
          <p:cNvSpPr/>
          <p:nvPr/>
        </p:nvSpPr>
        <p:spPr>
          <a:xfrm rot="10800000" flipH="1">
            <a:off x="-1583712" y="-635585"/>
            <a:ext cx="3393193" cy="2388527"/>
          </a:xfrm>
          <a:custGeom>
            <a:avLst/>
            <a:gdLst/>
            <a:ahLst/>
            <a:cxnLst/>
            <a:rect l="l" t="t" r="r" b="b"/>
            <a:pathLst>
              <a:path w="96983" h="68268" extrusionOk="0">
                <a:moveTo>
                  <a:pt x="5125" y="0"/>
                </a:moveTo>
                <a:cubicBezTo>
                  <a:pt x="3678" y="0"/>
                  <a:pt x="2219" y="284"/>
                  <a:pt x="874" y="746"/>
                </a:cubicBezTo>
                <a:cubicBezTo>
                  <a:pt x="714" y="792"/>
                  <a:pt x="554" y="861"/>
                  <a:pt x="394" y="929"/>
                </a:cubicBezTo>
                <a:cubicBezTo>
                  <a:pt x="0" y="1079"/>
                  <a:pt x="223" y="1306"/>
                  <a:pt x="505" y="1306"/>
                </a:cubicBezTo>
                <a:cubicBezTo>
                  <a:pt x="566" y="1306"/>
                  <a:pt x="630" y="1296"/>
                  <a:pt x="691" y="1271"/>
                </a:cubicBezTo>
                <a:cubicBezTo>
                  <a:pt x="1125" y="1066"/>
                  <a:pt x="1627" y="929"/>
                  <a:pt x="2220" y="792"/>
                </a:cubicBezTo>
                <a:cubicBezTo>
                  <a:pt x="3089" y="592"/>
                  <a:pt x="3995" y="465"/>
                  <a:pt x="4901" y="465"/>
                </a:cubicBezTo>
                <a:cubicBezTo>
                  <a:pt x="5233" y="465"/>
                  <a:pt x="5565" y="482"/>
                  <a:pt x="5895" y="518"/>
                </a:cubicBezTo>
                <a:cubicBezTo>
                  <a:pt x="7447" y="678"/>
                  <a:pt x="8954" y="1271"/>
                  <a:pt x="10141" y="2299"/>
                </a:cubicBezTo>
                <a:cubicBezTo>
                  <a:pt x="11830" y="3782"/>
                  <a:pt x="12766" y="5905"/>
                  <a:pt x="13291" y="8028"/>
                </a:cubicBezTo>
                <a:cubicBezTo>
                  <a:pt x="13656" y="9580"/>
                  <a:pt x="13793" y="11155"/>
                  <a:pt x="13930" y="12730"/>
                </a:cubicBezTo>
                <a:cubicBezTo>
                  <a:pt x="14067" y="14305"/>
                  <a:pt x="14181" y="15880"/>
                  <a:pt x="14318" y="17432"/>
                </a:cubicBezTo>
                <a:cubicBezTo>
                  <a:pt x="14523" y="20239"/>
                  <a:pt x="14774" y="23047"/>
                  <a:pt x="15231" y="25809"/>
                </a:cubicBezTo>
                <a:cubicBezTo>
                  <a:pt x="15938" y="29986"/>
                  <a:pt x="17285" y="34505"/>
                  <a:pt x="21028" y="36925"/>
                </a:cubicBezTo>
                <a:cubicBezTo>
                  <a:pt x="22991" y="38203"/>
                  <a:pt x="25342" y="38728"/>
                  <a:pt x="27671" y="38910"/>
                </a:cubicBezTo>
                <a:cubicBezTo>
                  <a:pt x="28207" y="38945"/>
                  <a:pt x="28744" y="38961"/>
                  <a:pt x="29281" y="38961"/>
                </a:cubicBezTo>
                <a:cubicBezTo>
                  <a:pt x="31966" y="38961"/>
                  <a:pt x="34651" y="38549"/>
                  <a:pt x="37257" y="37883"/>
                </a:cubicBezTo>
                <a:cubicBezTo>
                  <a:pt x="40270" y="37130"/>
                  <a:pt x="43169" y="36034"/>
                  <a:pt x="46091" y="34984"/>
                </a:cubicBezTo>
                <a:cubicBezTo>
                  <a:pt x="48601" y="34071"/>
                  <a:pt x="51203" y="33113"/>
                  <a:pt x="53874" y="32770"/>
                </a:cubicBezTo>
                <a:cubicBezTo>
                  <a:pt x="54383" y="32705"/>
                  <a:pt x="54893" y="32671"/>
                  <a:pt x="55399" y="32671"/>
                </a:cubicBezTo>
                <a:cubicBezTo>
                  <a:pt x="57211" y="32671"/>
                  <a:pt x="58982" y="33110"/>
                  <a:pt x="60516" y="34163"/>
                </a:cubicBezTo>
                <a:cubicBezTo>
                  <a:pt x="62548" y="35555"/>
                  <a:pt x="64077" y="37655"/>
                  <a:pt x="65264" y="39778"/>
                </a:cubicBezTo>
                <a:cubicBezTo>
                  <a:pt x="66405" y="41786"/>
                  <a:pt x="67250" y="43955"/>
                  <a:pt x="68277" y="46032"/>
                </a:cubicBezTo>
                <a:cubicBezTo>
                  <a:pt x="69190" y="47903"/>
                  <a:pt x="70240" y="49775"/>
                  <a:pt x="71838" y="51145"/>
                </a:cubicBezTo>
                <a:cubicBezTo>
                  <a:pt x="73641" y="52697"/>
                  <a:pt x="75946" y="53450"/>
                  <a:pt x="78297" y="53633"/>
                </a:cubicBezTo>
                <a:cubicBezTo>
                  <a:pt x="79963" y="53770"/>
                  <a:pt x="81652" y="53701"/>
                  <a:pt x="83341" y="53907"/>
                </a:cubicBezTo>
                <a:cubicBezTo>
                  <a:pt x="84825" y="54112"/>
                  <a:pt x="86309" y="54454"/>
                  <a:pt x="87701" y="55002"/>
                </a:cubicBezTo>
                <a:cubicBezTo>
                  <a:pt x="89892" y="55892"/>
                  <a:pt x="91832" y="57307"/>
                  <a:pt x="93225" y="59225"/>
                </a:cubicBezTo>
                <a:cubicBezTo>
                  <a:pt x="94480" y="60982"/>
                  <a:pt x="95256" y="63014"/>
                  <a:pt x="95736" y="65091"/>
                </a:cubicBezTo>
                <a:cubicBezTo>
                  <a:pt x="95964" y="66095"/>
                  <a:pt x="96124" y="67122"/>
                  <a:pt x="96238" y="68127"/>
                </a:cubicBezTo>
                <a:cubicBezTo>
                  <a:pt x="96254" y="68225"/>
                  <a:pt x="96357" y="68268"/>
                  <a:pt x="96480" y="68268"/>
                </a:cubicBezTo>
                <a:cubicBezTo>
                  <a:pt x="96698" y="68268"/>
                  <a:pt x="96983" y="68134"/>
                  <a:pt x="96968" y="67944"/>
                </a:cubicBezTo>
                <a:cubicBezTo>
                  <a:pt x="96466" y="63653"/>
                  <a:pt x="95074" y="59293"/>
                  <a:pt x="91581" y="56531"/>
                </a:cubicBezTo>
                <a:cubicBezTo>
                  <a:pt x="89459" y="54865"/>
                  <a:pt x="86879" y="53952"/>
                  <a:pt x="84254" y="53541"/>
                </a:cubicBezTo>
                <a:cubicBezTo>
                  <a:pt x="81219" y="53085"/>
                  <a:pt x="78046" y="53587"/>
                  <a:pt x="75147" y="52446"/>
                </a:cubicBezTo>
                <a:cubicBezTo>
                  <a:pt x="70810" y="50734"/>
                  <a:pt x="69167" y="46214"/>
                  <a:pt x="67364" y="42311"/>
                </a:cubicBezTo>
                <a:cubicBezTo>
                  <a:pt x="65446" y="38134"/>
                  <a:pt x="62639" y="33318"/>
                  <a:pt x="57731" y="32382"/>
                </a:cubicBezTo>
                <a:cubicBezTo>
                  <a:pt x="57065" y="32257"/>
                  <a:pt x="56396" y="32202"/>
                  <a:pt x="55726" y="32202"/>
                </a:cubicBezTo>
                <a:cubicBezTo>
                  <a:pt x="53965" y="32202"/>
                  <a:pt x="52206" y="32581"/>
                  <a:pt x="50519" y="33044"/>
                </a:cubicBezTo>
                <a:cubicBezTo>
                  <a:pt x="47711" y="33843"/>
                  <a:pt x="44995" y="34962"/>
                  <a:pt x="42233" y="35920"/>
                </a:cubicBezTo>
                <a:cubicBezTo>
                  <a:pt x="39152" y="36993"/>
                  <a:pt x="36025" y="37929"/>
                  <a:pt x="32783" y="38294"/>
                </a:cubicBezTo>
                <a:cubicBezTo>
                  <a:pt x="31687" y="38432"/>
                  <a:pt x="30569" y="38515"/>
                  <a:pt x="29450" y="38515"/>
                </a:cubicBezTo>
                <a:cubicBezTo>
                  <a:pt x="27611" y="38515"/>
                  <a:pt x="25773" y="38291"/>
                  <a:pt x="24041" y="37723"/>
                </a:cubicBezTo>
                <a:cubicBezTo>
                  <a:pt x="22056" y="37061"/>
                  <a:pt x="20321" y="35852"/>
                  <a:pt x="19065" y="34140"/>
                </a:cubicBezTo>
                <a:cubicBezTo>
                  <a:pt x="17742" y="32382"/>
                  <a:pt x="16988" y="30260"/>
                  <a:pt x="16486" y="28160"/>
                </a:cubicBezTo>
                <a:cubicBezTo>
                  <a:pt x="15094" y="22499"/>
                  <a:pt x="15094" y="16587"/>
                  <a:pt x="14500" y="10835"/>
                </a:cubicBezTo>
                <a:cubicBezTo>
                  <a:pt x="14067" y="6590"/>
                  <a:pt x="12469" y="1842"/>
                  <a:pt x="8018" y="427"/>
                </a:cubicBezTo>
                <a:cubicBezTo>
                  <a:pt x="7085" y="131"/>
                  <a:pt x="6108" y="0"/>
                  <a:pt x="51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6"/>
          <p:cNvGrpSpPr/>
          <p:nvPr/>
        </p:nvGrpSpPr>
        <p:grpSpPr>
          <a:xfrm>
            <a:off x="-1388675" y="4542661"/>
            <a:ext cx="4042293" cy="1485376"/>
            <a:chOff x="3205462" y="4455986"/>
            <a:chExt cx="4042293" cy="1485376"/>
          </a:xfrm>
        </p:grpSpPr>
        <p:sp>
          <p:nvSpPr>
            <p:cNvPr id="83" name="Google Shape;83;p6"/>
            <p:cNvSpPr/>
            <p:nvPr/>
          </p:nvSpPr>
          <p:spPr>
            <a:xfrm>
              <a:off x="3774640" y="4722543"/>
              <a:ext cx="2897294" cy="965128"/>
            </a:xfrm>
            <a:custGeom>
              <a:avLst/>
              <a:gdLst/>
              <a:ahLst/>
              <a:cxnLst/>
              <a:rect l="l" t="t" r="r" b="b"/>
              <a:pathLst>
                <a:path w="65236" h="21731" extrusionOk="0">
                  <a:moveTo>
                    <a:pt x="30377" y="0"/>
                  </a:moveTo>
                  <a:cubicBezTo>
                    <a:pt x="9826" y="0"/>
                    <a:pt x="1" y="21731"/>
                    <a:pt x="1" y="21731"/>
                  </a:cubicBezTo>
                  <a:lnTo>
                    <a:pt x="65236" y="21685"/>
                  </a:lnTo>
                  <a:cubicBezTo>
                    <a:pt x="65236" y="21685"/>
                    <a:pt x="54873" y="1827"/>
                    <a:pt x="32709" y="92"/>
                  </a:cubicBezTo>
                  <a:cubicBezTo>
                    <a:pt x="31917" y="30"/>
                    <a:pt x="31140" y="0"/>
                    <a:pt x="30377" y="0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3538460" y="4617599"/>
              <a:ext cx="3372730" cy="1130920"/>
            </a:xfrm>
            <a:custGeom>
              <a:avLst/>
              <a:gdLst/>
              <a:ahLst/>
              <a:cxnLst/>
              <a:rect l="l" t="t" r="r" b="b"/>
              <a:pathLst>
                <a:path w="75941" h="25464" extrusionOk="0">
                  <a:moveTo>
                    <a:pt x="35299" y="423"/>
                  </a:moveTo>
                  <a:cubicBezTo>
                    <a:pt x="39493" y="423"/>
                    <a:pt x="43730" y="1177"/>
                    <a:pt x="47705" y="2455"/>
                  </a:cubicBezTo>
                  <a:cubicBezTo>
                    <a:pt x="51814" y="3779"/>
                    <a:pt x="55717" y="5719"/>
                    <a:pt x="59278" y="8162"/>
                  </a:cubicBezTo>
                  <a:cubicBezTo>
                    <a:pt x="62291" y="10216"/>
                    <a:pt x="65075" y="12636"/>
                    <a:pt x="67609" y="15283"/>
                  </a:cubicBezTo>
                  <a:cubicBezTo>
                    <a:pt x="69504" y="17269"/>
                    <a:pt x="71238" y="19392"/>
                    <a:pt x="72836" y="21652"/>
                  </a:cubicBezTo>
                  <a:cubicBezTo>
                    <a:pt x="73338" y="22382"/>
                    <a:pt x="73840" y="23135"/>
                    <a:pt x="74297" y="23888"/>
                  </a:cubicBezTo>
                  <a:cubicBezTo>
                    <a:pt x="74457" y="24162"/>
                    <a:pt x="74616" y="24413"/>
                    <a:pt x="74776" y="24664"/>
                  </a:cubicBezTo>
                  <a:cubicBezTo>
                    <a:pt x="74822" y="24756"/>
                    <a:pt x="74868" y="24847"/>
                    <a:pt x="74936" y="24938"/>
                  </a:cubicBezTo>
                  <a:cubicBezTo>
                    <a:pt x="74938" y="24945"/>
                    <a:pt x="74941" y="24953"/>
                    <a:pt x="74945" y="24961"/>
                  </a:cubicBezTo>
                  <a:lnTo>
                    <a:pt x="60031" y="24961"/>
                  </a:lnTo>
                  <a:cubicBezTo>
                    <a:pt x="56767" y="24984"/>
                    <a:pt x="53503" y="24984"/>
                    <a:pt x="50216" y="24984"/>
                  </a:cubicBezTo>
                  <a:lnTo>
                    <a:pt x="39397" y="24984"/>
                  </a:lnTo>
                  <a:cubicBezTo>
                    <a:pt x="35768" y="24984"/>
                    <a:pt x="32161" y="25007"/>
                    <a:pt x="28532" y="25007"/>
                  </a:cubicBezTo>
                  <a:lnTo>
                    <a:pt x="9793" y="25007"/>
                  </a:lnTo>
                  <a:cubicBezTo>
                    <a:pt x="7715" y="25007"/>
                    <a:pt x="5661" y="25007"/>
                    <a:pt x="3607" y="25030"/>
                  </a:cubicBezTo>
                  <a:cubicBezTo>
                    <a:pt x="2953" y="25030"/>
                    <a:pt x="2298" y="25020"/>
                    <a:pt x="1651" y="25020"/>
                  </a:cubicBezTo>
                  <a:cubicBezTo>
                    <a:pt x="1386" y="25020"/>
                    <a:pt x="1123" y="25021"/>
                    <a:pt x="862" y="25026"/>
                  </a:cubicBezTo>
                  <a:lnTo>
                    <a:pt x="862" y="25026"/>
                  </a:lnTo>
                  <a:cubicBezTo>
                    <a:pt x="1222" y="24263"/>
                    <a:pt x="1617" y="23518"/>
                    <a:pt x="2032" y="22793"/>
                  </a:cubicBezTo>
                  <a:cubicBezTo>
                    <a:pt x="3196" y="20761"/>
                    <a:pt x="4497" y="18798"/>
                    <a:pt x="5889" y="16904"/>
                  </a:cubicBezTo>
                  <a:cubicBezTo>
                    <a:pt x="7830" y="14325"/>
                    <a:pt x="9998" y="11905"/>
                    <a:pt x="12418" y="9737"/>
                  </a:cubicBezTo>
                  <a:cubicBezTo>
                    <a:pt x="15157" y="7249"/>
                    <a:pt x="18238" y="5126"/>
                    <a:pt x="21593" y="3528"/>
                  </a:cubicBezTo>
                  <a:cubicBezTo>
                    <a:pt x="25337" y="1748"/>
                    <a:pt x="29377" y="698"/>
                    <a:pt x="33508" y="470"/>
                  </a:cubicBezTo>
                  <a:cubicBezTo>
                    <a:pt x="34104" y="438"/>
                    <a:pt x="34701" y="423"/>
                    <a:pt x="35299" y="423"/>
                  </a:cubicBezTo>
                  <a:close/>
                  <a:moveTo>
                    <a:pt x="35437" y="0"/>
                  </a:moveTo>
                  <a:cubicBezTo>
                    <a:pt x="31587" y="0"/>
                    <a:pt x="27761" y="688"/>
                    <a:pt x="24150" y="1999"/>
                  </a:cubicBezTo>
                  <a:cubicBezTo>
                    <a:pt x="20498" y="3346"/>
                    <a:pt x="17097" y="5331"/>
                    <a:pt x="14038" y="7728"/>
                  </a:cubicBezTo>
                  <a:cubicBezTo>
                    <a:pt x="11345" y="9851"/>
                    <a:pt x="8925" y="12293"/>
                    <a:pt x="6734" y="14941"/>
                  </a:cubicBezTo>
                  <a:cubicBezTo>
                    <a:pt x="5045" y="17018"/>
                    <a:pt x="3493" y="19209"/>
                    <a:pt x="2100" y="21492"/>
                  </a:cubicBezTo>
                  <a:cubicBezTo>
                    <a:pt x="1393" y="22656"/>
                    <a:pt x="731" y="23843"/>
                    <a:pt x="160" y="25052"/>
                  </a:cubicBezTo>
                  <a:cubicBezTo>
                    <a:pt x="137" y="25121"/>
                    <a:pt x="92" y="25167"/>
                    <a:pt x="69" y="25235"/>
                  </a:cubicBezTo>
                  <a:cubicBezTo>
                    <a:pt x="1" y="25372"/>
                    <a:pt x="137" y="25463"/>
                    <a:pt x="274" y="25463"/>
                  </a:cubicBezTo>
                  <a:lnTo>
                    <a:pt x="7738" y="25463"/>
                  </a:lnTo>
                  <a:cubicBezTo>
                    <a:pt x="10455" y="25463"/>
                    <a:pt x="13148" y="25441"/>
                    <a:pt x="15841" y="25441"/>
                  </a:cubicBezTo>
                  <a:lnTo>
                    <a:pt x="36498" y="25441"/>
                  </a:lnTo>
                  <a:cubicBezTo>
                    <a:pt x="40105" y="25418"/>
                    <a:pt x="43734" y="25418"/>
                    <a:pt x="47340" y="25418"/>
                  </a:cubicBezTo>
                  <a:lnTo>
                    <a:pt x="57543" y="25418"/>
                  </a:lnTo>
                  <a:lnTo>
                    <a:pt x="66103" y="25395"/>
                  </a:lnTo>
                  <a:lnTo>
                    <a:pt x="75324" y="25395"/>
                  </a:lnTo>
                  <a:cubicBezTo>
                    <a:pt x="75438" y="25395"/>
                    <a:pt x="75940" y="25281"/>
                    <a:pt x="75826" y="25075"/>
                  </a:cubicBezTo>
                  <a:cubicBezTo>
                    <a:pt x="75370" y="24208"/>
                    <a:pt x="74845" y="23386"/>
                    <a:pt x="74320" y="22565"/>
                  </a:cubicBezTo>
                  <a:cubicBezTo>
                    <a:pt x="72927" y="20465"/>
                    <a:pt x="71398" y="18456"/>
                    <a:pt x="69732" y="16584"/>
                  </a:cubicBezTo>
                  <a:cubicBezTo>
                    <a:pt x="67404" y="13914"/>
                    <a:pt x="64802" y="11471"/>
                    <a:pt x="61971" y="9326"/>
                  </a:cubicBezTo>
                  <a:cubicBezTo>
                    <a:pt x="58616" y="6769"/>
                    <a:pt x="54964" y="4647"/>
                    <a:pt x="51038" y="3095"/>
                  </a:cubicBezTo>
                  <a:cubicBezTo>
                    <a:pt x="46564" y="1291"/>
                    <a:pt x="41771" y="241"/>
                    <a:pt x="36955" y="36"/>
                  </a:cubicBezTo>
                  <a:cubicBezTo>
                    <a:pt x="36449" y="12"/>
                    <a:pt x="35943" y="0"/>
                    <a:pt x="35437" y="0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3205462" y="4455986"/>
              <a:ext cx="4042293" cy="1485376"/>
            </a:xfrm>
            <a:custGeom>
              <a:avLst/>
              <a:gdLst/>
              <a:ahLst/>
              <a:cxnLst/>
              <a:rect l="l" t="t" r="r" b="b"/>
              <a:pathLst>
                <a:path w="91017" h="33445" extrusionOk="0">
                  <a:moveTo>
                    <a:pt x="42318" y="876"/>
                  </a:moveTo>
                  <a:cubicBezTo>
                    <a:pt x="47166" y="876"/>
                    <a:pt x="52040" y="1840"/>
                    <a:pt x="56596" y="3424"/>
                  </a:cubicBezTo>
                  <a:cubicBezTo>
                    <a:pt x="61572" y="5113"/>
                    <a:pt x="66228" y="7669"/>
                    <a:pt x="70428" y="10796"/>
                  </a:cubicBezTo>
                  <a:cubicBezTo>
                    <a:pt x="74080" y="13490"/>
                    <a:pt x="77412" y="16640"/>
                    <a:pt x="80380" y="20064"/>
                  </a:cubicBezTo>
                  <a:cubicBezTo>
                    <a:pt x="82685" y="22688"/>
                    <a:pt x="84762" y="25473"/>
                    <a:pt x="86657" y="28418"/>
                  </a:cubicBezTo>
                  <a:cubicBezTo>
                    <a:pt x="87273" y="29376"/>
                    <a:pt x="87866" y="30358"/>
                    <a:pt x="88437" y="31362"/>
                  </a:cubicBezTo>
                  <a:cubicBezTo>
                    <a:pt x="88620" y="31704"/>
                    <a:pt x="88734" y="31887"/>
                    <a:pt x="88939" y="32275"/>
                  </a:cubicBezTo>
                  <a:cubicBezTo>
                    <a:pt x="88974" y="32345"/>
                    <a:pt x="89010" y="32414"/>
                    <a:pt x="89044" y="32480"/>
                  </a:cubicBezTo>
                  <a:lnTo>
                    <a:pt x="87958" y="32480"/>
                  </a:lnTo>
                  <a:cubicBezTo>
                    <a:pt x="85812" y="32480"/>
                    <a:pt x="83644" y="32503"/>
                    <a:pt x="81498" y="32503"/>
                  </a:cubicBezTo>
                  <a:lnTo>
                    <a:pt x="71843" y="32503"/>
                  </a:lnTo>
                  <a:cubicBezTo>
                    <a:pt x="67940" y="32503"/>
                    <a:pt x="64060" y="32503"/>
                    <a:pt x="60157" y="32526"/>
                  </a:cubicBezTo>
                  <a:lnTo>
                    <a:pt x="47283" y="32526"/>
                  </a:lnTo>
                  <a:cubicBezTo>
                    <a:pt x="42969" y="32526"/>
                    <a:pt x="38678" y="32526"/>
                    <a:pt x="34364" y="32549"/>
                  </a:cubicBezTo>
                  <a:lnTo>
                    <a:pt x="12064" y="32549"/>
                  </a:lnTo>
                  <a:lnTo>
                    <a:pt x="4691" y="32572"/>
                  </a:lnTo>
                  <a:lnTo>
                    <a:pt x="1672" y="32572"/>
                  </a:lnTo>
                  <a:cubicBezTo>
                    <a:pt x="1736" y="32440"/>
                    <a:pt x="1803" y="32305"/>
                    <a:pt x="1861" y="32161"/>
                  </a:cubicBezTo>
                  <a:cubicBezTo>
                    <a:pt x="2226" y="31385"/>
                    <a:pt x="2614" y="30609"/>
                    <a:pt x="3002" y="29833"/>
                  </a:cubicBezTo>
                  <a:cubicBezTo>
                    <a:pt x="4371" y="27185"/>
                    <a:pt x="5901" y="24651"/>
                    <a:pt x="7567" y="22186"/>
                  </a:cubicBezTo>
                  <a:cubicBezTo>
                    <a:pt x="9827" y="18899"/>
                    <a:pt x="12360" y="15772"/>
                    <a:pt x="15213" y="12965"/>
                  </a:cubicBezTo>
                  <a:cubicBezTo>
                    <a:pt x="18409" y="9815"/>
                    <a:pt x="21993" y="7030"/>
                    <a:pt x="25964" y="4930"/>
                  </a:cubicBezTo>
                  <a:cubicBezTo>
                    <a:pt x="30278" y="2671"/>
                    <a:pt x="35026" y="1278"/>
                    <a:pt x="39888" y="959"/>
                  </a:cubicBezTo>
                  <a:cubicBezTo>
                    <a:pt x="40696" y="903"/>
                    <a:pt x="41507" y="876"/>
                    <a:pt x="42318" y="876"/>
                  </a:cubicBezTo>
                  <a:close/>
                  <a:moveTo>
                    <a:pt x="1531" y="32913"/>
                  </a:moveTo>
                  <a:cubicBezTo>
                    <a:pt x="1533" y="32913"/>
                    <a:pt x="1496" y="32997"/>
                    <a:pt x="1492" y="32997"/>
                  </a:cubicBezTo>
                  <a:cubicBezTo>
                    <a:pt x="1491" y="32997"/>
                    <a:pt x="1492" y="32994"/>
                    <a:pt x="1494" y="32989"/>
                  </a:cubicBezTo>
                  <a:lnTo>
                    <a:pt x="1494" y="32989"/>
                  </a:lnTo>
                  <a:cubicBezTo>
                    <a:pt x="1502" y="32972"/>
                    <a:pt x="1511" y="32955"/>
                    <a:pt x="1518" y="32937"/>
                  </a:cubicBezTo>
                  <a:cubicBezTo>
                    <a:pt x="1527" y="32920"/>
                    <a:pt x="1531" y="32913"/>
                    <a:pt x="1531" y="32913"/>
                  </a:cubicBezTo>
                  <a:close/>
                  <a:moveTo>
                    <a:pt x="42703" y="1"/>
                  </a:moveTo>
                  <a:cubicBezTo>
                    <a:pt x="37867" y="1"/>
                    <a:pt x="33074" y="940"/>
                    <a:pt x="28589" y="2785"/>
                  </a:cubicBezTo>
                  <a:cubicBezTo>
                    <a:pt x="24184" y="4588"/>
                    <a:pt x="20167" y="7213"/>
                    <a:pt x="16583" y="10317"/>
                  </a:cubicBezTo>
                  <a:cubicBezTo>
                    <a:pt x="13342" y="13125"/>
                    <a:pt x="10466" y="16343"/>
                    <a:pt x="7909" y="19767"/>
                  </a:cubicBezTo>
                  <a:cubicBezTo>
                    <a:pt x="5901" y="22437"/>
                    <a:pt x="4098" y="25268"/>
                    <a:pt x="2477" y="28189"/>
                  </a:cubicBezTo>
                  <a:cubicBezTo>
                    <a:pt x="1655" y="29696"/>
                    <a:pt x="879" y="31202"/>
                    <a:pt x="194" y="32777"/>
                  </a:cubicBezTo>
                  <a:cubicBezTo>
                    <a:pt x="164" y="32837"/>
                    <a:pt x="134" y="32907"/>
                    <a:pt x="104" y="32981"/>
                  </a:cubicBezTo>
                  <a:lnTo>
                    <a:pt x="104" y="32981"/>
                  </a:lnTo>
                  <a:cubicBezTo>
                    <a:pt x="104" y="32981"/>
                    <a:pt x="104" y="32982"/>
                    <a:pt x="103" y="32983"/>
                  </a:cubicBezTo>
                  <a:cubicBezTo>
                    <a:pt x="86" y="33014"/>
                    <a:pt x="74" y="33045"/>
                    <a:pt x="67" y="33073"/>
                  </a:cubicBezTo>
                  <a:lnTo>
                    <a:pt x="67" y="33073"/>
                  </a:lnTo>
                  <a:cubicBezTo>
                    <a:pt x="64" y="33081"/>
                    <a:pt x="61" y="33089"/>
                    <a:pt x="57" y="33097"/>
                  </a:cubicBezTo>
                  <a:cubicBezTo>
                    <a:pt x="1" y="33255"/>
                    <a:pt x="118" y="33346"/>
                    <a:pt x="270" y="33395"/>
                  </a:cubicBezTo>
                  <a:lnTo>
                    <a:pt x="270" y="33395"/>
                  </a:lnTo>
                  <a:cubicBezTo>
                    <a:pt x="340" y="33422"/>
                    <a:pt x="420" y="33437"/>
                    <a:pt x="499" y="33439"/>
                  </a:cubicBezTo>
                  <a:lnTo>
                    <a:pt x="499" y="33439"/>
                  </a:lnTo>
                  <a:cubicBezTo>
                    <a:pt x="538" y="33443"/>
                    <a:pt x="576" y="33444"/>
                    <a:pt x="609" y="33444"/>
                  </a:cubicBezTo>
                  <a:cubicBezTo>
                    <a:pt x="644" y="33444"/>
                    <a:pt x="675" y="33442"/>
                    <a:pt x="697" y="33439"/>
                  </a:cubicBezTo>
                  <a:lnTo>
                    <a:pt x="19048" y="33439"/>
                  </a:lnTo>
                  <a:cubicBezTo>
                    <a:pt x="22928" y="33416"/>
                    <a:pt x="26832" y="33416"/>
                    <a:pt x="30712" y="33416"/>
                  </a:cubicBezTo>
                  <a:lnTo>
                    <a:pt x="43608" y="33416"/>
                  </a:lnTo>
                  <a:lnTo>
                    <a:pt x="56527" y="33393"/>
                  </a:lnTo>
                  <a:lnTo>
                    <a:pt x="68648" y="33393"/>
                  </a:lnTo>
                  <a:cubicBezTo>
                    <a:pt x="72049" y="33371"/>
                    <a:pt x="75427" y="33371"/>
                    <a:pt x="78828" y="33371"/>
                  </a:cubicBezTo>
                  <a:lnTo>
                    <a:pt x="89807" y="33371"/>
                  </a:lnTo>
                  <a:cubicBezTo>
                    <a:pt x="90035" y="33371"/>
                    <a:pt x="91016" y="33165"/>
                    <a:pt x="90811" y="32732"/>
                  </a:cubicBezTo>
                  <a:cubicBezTo>
                    <a:pt x="90263" y="31590"/>
                    <a:pt x="89624" y="30472"/>
                    <a:pt x="88962" y="29399"/>
                  </a:cubicBezTo>
                  <a:cubicBezTo>
                    <a:pt x="87319" y="26637"/>
                    <a:pt x="85470" y="24035"/>
                    <a:pt x="83461" y="21547"/>
                  </a:cubicBezTo>
                  <a:cubicBezTo>
                    <a:pt x="80676" y="18078"/>
                    <a:pt x="77549" y="14882"/>
                    <a:pt x="74148" y="12052"/>
                  </a:cubicBezTo>
                  <a:cubicBezTo>
                    <a:pt x="70154" y="8765"/>
                    <a:pt x="65726" y="5958"/>
                    <a:pt x="60955" y="3926"/>
                  </a:cubicBezTo>
                  <a:cubicBezTo>
                    <a:pt x="55614" y="1621"/>
                    <a:pt x="49817" y="228"/>
                    <a:pt x="43996" y="23"/>
                  </a:cubicBezTo>
                  <a:cubicBezTo>
                    <a:pt x="43565" y="8"/>
                    <a:pt x="43134" y="1"/>
                    <a:pt x="42703" y="1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6"/>
          <p:cNvSpPr/>
          <p:nvPr/>
        </p:nvSpPr>
        <p:spPr>
          <a:xfrm rot="10800000" flipH="1">
            <a:off x="6541888" y="3412253"/>
            <a:ext cx="4439340" cy="2163955"/>
          </a:xfrm>
          <a:custGeom>
            <a:avLst/>
            <a:gdLst/>
            <a:ahLst/>
            <a:cxnLst/>
            <a:rect l="l" t="t" r="r" b="b"/>
            <a:pathLst>
              <a:path w="99957" h="48724" extrusionOk="0">
                <a:moveTo>
                  <a:pt x="6213" y="1"/>
                </a:moveTo>
                <a:cubicBezTo>
                  <a:pt x="6213" y="1"/>
                  <a:pt x="1" y="13547"/>
                  <a:pt x="13768" y="13547"/>
                </a:cubicBezTo>
                <a:cubicBezTo>
                  <a:pt x="14162" y="13547"/>
                  <a:pt x="14573" y="13536"/>
                  <a:pt x="15001" y="13513"/>
                </a:cubicBezTo>
                <a:cubicBezTo>
                  <a:pt x="21587" y="13161"/>
                  <a:pt x="27380" y="12398"/>
                  <a:pt x="32236" y="12398"/>
                </a:cubicBezTo>
                <a:cubicBezTo>
                  <a:pt x="38707" y="12398"/>
                  <a:pt x="43514" y="13753"/>
                  <a:pt x="46317" y="19242"/>
                </a:cubicBezTo>
                <a:cubicBezTo>
                  <a:pt x="51225" y="28875"/>
                  <a:pt x="44674" y="44008"/>
                  <a:pt x="58803" y="44008"/>
                </a:cubicBezTo>
                <a:cubicBezTo>
                  <a:pt x="72761" y="44008"/>
                  <a:pt x="73732" y="27635"/>
                  <a:pt x="81059" y="27635"/>
                </a:cubicBezTo>
                <a:cubicBezTo>
                  <a:pt x="81149" y="27635"/>
                  <a:pt x="81240" y="27637"/>
                  <a:pt x="81331" y="27642"/>
                </a:cubicBezTo>
                <a:cubicBezTo>
                  <a:pt x="88779" y="28047"/>
                  <a:pt x="81744" y="48723"/>
                  <a:pt x="99184" y="48723"/>
                </a:cubicBezTo>
                <a:cubicBezTo>
                  <a:pt x="99436" y="48723"/>
                  <a:pt x="99694" y="48719"/>
                  <a:pt x="99957" y="48710"/>
                </a:cubicBezTo>
                <a:lnTo>
                  <a:pt x="99957" y="1"/>
                </a:lnTo>
                <a:close/>
              </a:path>
            </a:pathLst>
          </a:custGeom>
          <a:solidFill>
            <a:srgbClr val="F7C0B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 flipH="1">
            <a:off x="6607938" y="3146969"/>
            <a:ext cx="4307257" cy="3031953"/>
          </a:xfrm>
          <a:custGeom>
            <a:avLst/>
            <a:gdLst/>
            <a:ahLst/>
            <a:cxnLst/>
            <a:rect l="l" t="t" r="r" b="b"/>
            <a:pathLst>
              <a:path w="96983" h="68268" extrusionOk="0">
                <a:moveTo>
                  <a:pt x="5125" y="0"/>
                </a:moveTo>
                <a:cubicBezTo>
                  <a:pt x="3678" y="0"/>
                  <a:pt x="2219" y="284"/>
                  <a:pt x="874" y="746"/>
                </a:cubicBezTo>
                <a:cubicBezTo>
                  <a:pt x="714" y="792"/>
                  <a:pt x="554" y="861"/>
                  <a:pt x="394" y="929"/>
                </a:cubicBezTo>
                <a:cubicBezTo>
                  <a:pt x="0" y="1079"/>
                  <a:pt x="223" y="1306"/>
                  <a:pt x="505" y="1306"/>
                </a:cubicBezTo>
                <a:cubicBezTo>
                  <a:pt x="566" y="1306"/>
                  <a:pt x="630" y="1296"/>
                  <a:pt x="691" y="1271"/>
                </a:cubicBezTo>
                <a:cubicBezTo>
                  <a:pt x="1125" y="1066"/>
                  <a:pt x="1627" y="929"/>
                  <a:pt x="2220" y="792"/>
                </a:cubicBezTo>
                <a:cubicBezTo>
                  <a:pt x="3089" y="592"/>
                  <a:pt x="3995" y="465"/>
                  <a:pt x="4901" y="465"/>
                </a:cubicBezTo>
                <a:cubicBezTo>
                  <a:pt x="5233" y="465"/>
                  <a:pt x="5565" y="482"/>
                  <a:pt x="5895" y="518"/>
                </a:cubicBezTo>
                <a:cubicBezTo>
                  <a:pt x="7447" y="678"/>
                  <a:pt x="8954" y="1271"/>
                  <a:pt x="10141" y="2299"/>
                </a:cubicBezTo>
                <a:cubicBezTo>
                  <a:pt x="11830" y="3782"/>
                  <a:pt x="12766" y="5905"/>
                  <a:pt x="13291" y="8028"/>
                </a:cubicBezTo>
                <a:cubicBezTo>
                  <a:pt x="13656" y="9580"/>
                  <a:pt x="13793" y="11155"/>
                  <a:pt x="13930" y="12730"/>
                </a:cubicBezTo>
                <a:cubicBezTo>
                  <a:pt x="14067" y="14305"/>
                  <a:pt x="14181" y="15880"/>
                  <a:pt x="14318" y="17432"/>
                </a:cubicBezTo>
                <a:cubicBezTo>
                  <a:pt x="14523" y="20239"/>
                  <a:pt x="14774" y="23047"/>
                  <a:pt x="15231" y="25809"/>
                </a:cubicBezTo>
                <a:cubicBezTo>
                  <a:pt x="15938" y="29986"/>
                  <a:pt x="17285" y="34505"/>
                  <a:pt x="21028" y="36925"/>
                </a:cubicBezTo>
                <a:cubicBezTo>
                  <a:pt x="22991" y="38203"/>
                  <a:pt x="25342" y="38728"/>
                  <a:pt x="27671" y="38910"/>
                </a:cubicBezTo>
                <a:cubicBezTo>
                  <a:pt x="28207" y="38945"/>
                  <a:pt x="28744" y="38961"/>
                  <a:pt x="29281" y="38961"/>
                </a:cubicBezTo>
                <a:cubicBezTo>
                  <a:pt x="31966" y="38961"/>
                  <a:pt x="34651" y="38549"/>
                  <a:pt x="37257" y="37883"/>
                </a:cubicBezTo>
                <a:cubicBezTo>
                  <a:pt x="40270" y="37130"/>
                  <a:pt x="43169" y="36034"/>
                  <a:pt x="46091" y="34984"/>
                </a:cubicBezTo>
                <a:cubicBezTo>
                  <a:pt x="48601" y="34071"/>
                  <a:pt x="51203" y="33113"/>
                  <a:pt x="53874" y="32770"/>
                </a:cubicBezTo>
                <a:cubicBezTo>
                  <a:pt x="54383" y="32705"/>
                  <a:pt x="54893" y="32671"/>
                  <a:pt x="55399" y="32671"/>
                </a:cubicBezTo>
                <a:cubicBezTo>
                  <a:pt x="57211" y="32671"/>
                  <a:pt x="58982" y="33110"/>
                  <a:pt x="60516" y="34163"/>
                </a:cubicBezTo>
                <a:cubicBezTo>
                  <a:pt x="62548" y="35555"/>
                  <a:pt x="64077" y="37655"/>
                  <a:pt x="65264" y="39778"/>
                </a:cubicBezTo>
                <a:cubicBezTo>
                  <a:pt x="66405" y="41786"/>
                  <a:pt x="67250" y="43955"/>
                  <a:pt x="68277" y="46032"/>
                </a:cubicBezTo>
                <a:cubicBezTo>
                  <a:pt x="69190" y="47903"/>
                  <a:pt x="70240" y="49775"/>
                  <a:pt x="71838" y="51145"/>
                </a:cubicBezTo>
                <a:cubicBezTo>
                  <a:pt x="73641" y="52697"/>
                  <a:pt x="75946" y="53450"/>
                  <a:pt x="78297" y="53633"/>
                </a:cubicBezTo>
                <a:cubicBezTo>
                  <a:pt x="79963" y="53770"/>
                  <a:pt x="81652" y="53701"/>
                  <a:pt x="83341" y="53907"/>
                </a:cubicBezTo>
                <a:cubicBezTo>
                  <a:pt x="84825" y="54112"/>
                  <a:pt x="86309" y="54454"/>
                  <a:pt x="87701" y="55002"/>
                </a:cubicBezTo>
                <a:cubicBezTo>
                  <a:pt x="89892" y="55892"/>
                  <a:pt x="91832" y="57307"/>
                  <a:pt x="93225" y="59225"/>
                </a:cubicBezTo>
                <a:cubicBezTo>
                  <a:pt x="94480" y="60982"/>
                  <a:pt x="95256" y="63014"/>
                  <a:pt x="95736" y="65091"/>
                </a:cubicBezTo>
                <a:cubicBezTo>
                  <a:pt x="95964" y="66095"/>
                  <a:pt x="96124" y="67122"/>
                  <a:pt x="96238" y="68127"/>
                </a:cubicBezTo>
                <a:cubicBezTo>
                  <a:pt x="96254" y="68225"/>
                  <a:pt x="96357" y="68268"/>
                  <a:pt x="96480" y="68268"/>
                </a:cubicBezTo>
                <a:cubicBezTo>
                  <a:pt x="96698" y="68268"/>
                  <a:pt x="96983" y="68134"/>
                  <a:pt x="96968" y="67944"/>
                </a:cubicBezTo>
                <a:cubicBezTo>
                  <a:pt x="96466" y="63653"/>
                  <a:pt x="95074" y="59293"/>
                  <a:pt x="91581" y="56531"/>
                </a:cubicBezTo>
                <a:cubicBezTo>
                  <a:pt x="89459" y="54865"/>
                  <a:pt x="86879" y="53952"/>
                  <a:pt x="84254" y="53541"/>
                </a:cubicBezTo>
                <a:cubicBezTo>
                  <a:pt x="81219" y="53085"/>
                  <a:pt x="78046" y="53587"/>
                  <a:pt x="75147" y="52446"/>
                </a:cubicBezTo>
                <a:cubicBezTo>
                  <a:pt x="70810" y="50734"/>
                  <a:pt x="69167" y="46214"/>
                  <a:pt x="67364" y="42311"/>
                </a:cubicBezTo>
                <a:cubicBezTo>
                  <a:pt x="65446" y="38134"/>
                  <a:pt x="62639" y="33318"/>
                  <a:pt x="57731" y="32382"/>
                </a:cubicBezTo>
                <a:cubicBezTo>
                  <a:pt x="57065" y="32257"/>
                  <a:pt x="56396" y="32202"/>
                  <a:pt x="55726" y="32202"/>
                </a:cubicBezTo>
                <a:cubicBezTo>
                  <a:pt x="53965" y="32202"/>
                  <a:pt x="52206" y="32581"/>
                  <a:pt x="50519" y="33044"/>
                </a:cubicBezTo>
                <a:cubicBezTo>
                  <a:pt x="47711" y="33843"/>
                  <a:pt x="44995" y="34962"/>
                  <a:pt x="42233" y="35920"/>
                </a:cubicBezTo>
                <a:cubicBezTo>
                  <a:pt x="39152" y="36993"/>
                  <a:pt x="36025" y="37929"/>
                  <a:pt x="32783" y="38294"/>
                </a:cubicBezTo>
                <a:cubicBezTo>
                  <a:pt x="31687" y="38432"/>
                  <a:pt x="30569" y="38515"/>
                  <a:pt x="29450" y="38515"/>
                </a:cubicBezTo>
                <a:cubicBezTo>
                  <a:pt x="27611" y="38515"/>
                  <a:pt x="25773" y="38291"/>
                  <a:pt x="24041" y="37723"/>
                </a:cubicBezTo>
                <a:cubicBezTo>
                  <a:pt x="22056" y="37061"/>
                  <a:pt x="20321" y="35852"/>
                  <a:pt x="19065" y="34140"/>
                </a:cubicBezTo>
                <a:cubicBezTo>
                  <a:pt x="17742" y="32382"/>
                  <a:pt x="16988" y="30260"/>
                  <a:pt x="16486" y="28160"/>
                </a:cubicBezTo>
                <a:cubicBezTo>
                  <a:pt x="15094" y="22499"/>
                  <a:pt x="15094" y="16587"/>
                  <a:pt x="14500" y="10835"/>
                </a:cubicBezTo>
                <a:cubicBezTo>
                  <a:pt x="14067" y="6590"/>
                  <a:pt x="12469" y="1842"/>
                  <a:pt x="8018" y="427"/>
                </a:cubicBezTo>
                <a:cubicBezTo>
                  <a:pt x="7085" y="131"/>
                  <a:pt x="6108" y="0"/>
                  <a:pt x="51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/>
          <p:nvPr/>
        </p:nvSpPr>
        <p:spPr>
          <a:xfrm flipH="1">
            <a:off x="-569156" y="3611157"/>
            <a:ext cx="3133480" cy="1693982"/>
          </a:xfrm>
          <a:custGeom>
            <a:avLst/>
            <a:gdLst/>
            <a:ahLst/>
            <a:cxnLst/>
            <a:rect l="l" t="t" r="r" b="b"/>
            <a:pathLst>
              <a:path w="70554" h="38142" extrusionOk="0">
                <a:moveTo>
                  <a:pt x="70554" y="1"/>
                </a:moveTo>
                <a:cubicBezTo>
                  <a:pt x="70554" y="1"/>
                  <a:pt x="60648" y="800"/>
                  <a:pt x="52431" y="14152"/>
                </a:cubicBezTo>
                <a:cubicBezTo>
                  <a:pt x="46249" y="24197"/>
                  <a:pt x="41321" y="27383"/>
                  <a:pt x="34030" y="27383"/>
                </a:cubicBezTo>
                <a:cubicBezTo>
                  <a:pt x="31629" y="27383"/>
                  <a:pt x="28972" y="27038"/>
                  <a:pt x="25930" y="26478"/>
                </a:cubicBezTo>
                <a:cubicBezTo>
                  <a:pt x="25016" y="26312"/>
                  <a:pt x="24094" y="26234"/>
                  <a:pt x="23170" y="26234"/>
                </a:cubicBezTo>
                <a:cubicBezTo>
                  <a:pt x="11693" y="26234"/>
                  <a:pt x="1" y="38142"/>
                  <a:pt x="1" y="38142"/>
                </a:cubicBezTo>
                <a:lnTo>
                  <a:pt x="70554" y="38142"/>
                </a:lnTo>
                <a:lnTo>
                  <a:pt x="70554" y="1"/>
                </a:lnTo>
                <a:close/>
              </a:path>
            </a:pathLst>
          </a:custGeom>
          <a:solidFill>
            <a:srgbClr val="FFDF93">
              <a:alpha val="52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7"/>
          <p:cNvSpPr/>
          <p:nvPr/>
        </p:nvSpPr>
        <p:spPr>
          <a:xfrm flipH="1">
            <a:off x="-648366" y="2878481"/>
            <a:ext cx="1361465" cy="2930736"/>
          </a:xfrm>
          <a:custGeom>
            <a:avLst/>
            <a:gdLst/>
            <a:ahLst/>
            <a:cxnLst/>
            <a:rect l="l" t="t" r="r" b="b"/>
            <a:pathLst>
              <a:path w="30655" h="65989" extrusionOk="0">
                <a:moveTo>
                  <a:pt x="30655" y="1"/>
                </a:moveTo>
                <a:cubicBezTo>
                  <a:pt x="30655" y="1"/>
                  <a:pt x="12121" y="8948"/>
                  <a:pt x="8925" y="13993"/>
                </a:cubicBezTo>
                <a:cubicBezTo>
                  <a:pt x="5730" y="19014"/>
                  <a:pt x="411" y="37252"/>
                  <a:pt x="206" y="40949"/>
                </a:cubicBezTo>
                <a:cubicBezTo>
                  <a:pt x="1" y="44670"/>
                  <a:pt x="13331" y="65989"/>
                  <a:pt x="13331" y="65989"/>
                </a:cubicBezTo>
                <a:lnTo>
                  <a:pt x="30655" y="65943"/>
                </a:lnTo>
                <a:cubicBezTo>
                  <a:pt x="30655" y="65943"/>
                  <a:pt x="17827" y="56471"/>
                  <a:pt x="16024" y="52613"/>
                </a:cubicBezTo>
                <a:cubicBezTo>
                  <a:pt x="14198" y="48756"/>
                  <a:pt x="8172" y="38530"/>
                  <a:pt x="8994" y="34239"/>
                </a:cubicBezTo>
                <a:cubicBezTo>
                  <a:pt x="9815" y="29925"/>
                  <a:pt x="11413" y="17987"/>
                  <a:pt x="14449" y="14815"/>
                </a:cubicBezTo>
                <a:cubicBezTo>
                  <a:pt x="17462" y="11642"/>
                  <a:pt x="30655" y="3311"/>
                  <a:pt x="30655" y="3311"/>
                </a:cubicBezTo>
                <a:lnTo>
                  <a:pt x="30655" y="1"/>
                </a:lnTo>
                <a:close/>
              </a:path>
            </a:pathLst>
          </a:custGeom>
          <a:solidFill>
            <a:srgbClr val="F7C0B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/>
          <p:cNvSpPr/>
          <p:nvPr/>
        </p:nvSpPr>
        <p:spPr>
          <a:xfrm rot="1357685">
            <a:off x="-1130902" y="-1135264"/>
            <a:ext cx="2031089" cy="2383454"/>
          </a:xfrm>
          <a:custGeom>
            <a:avLst/>
            <a:gdLst/>
            <a:ahLst/>
            <a:cxnLst/>
            <a:rect l="l" t="t" r="r" b="b"/>
            <a:pathLst>
              <a:path w="47318" h="55527" extrusionOk="0">
                <a:moveTo>
                  <a:pt x="38872" y="1"/>
                </a:moveTo>
                <a:cubicBezTo>
                  <a:pt x="37891" y="1"/>
                  <a:pt x="37069" y="11322"/>
                  <a:pt x="37754" y="13171"/>
                </a:cubicBezTo>
                <a:cubicBezTo>
                  <a:pt x="38416" y="14997"/>
                  <a:pt x="39854" y="23168"/>
                  <a:pt x="39351" y="28464"/>
                </a:cubicBezTo>
                <a:cubicBezTo>
                  <a:pt x="38849" y="33737"/>
                  <a:pt x="36567" y="37548"/>
                  <a:pt x="24835" y="43255"/>
                </a:cubicBezTo>
                <a:cubicBezTo>
                  <a:pt x="20916" y="45164"/>
                  <a:pt x="16851" y="45801"/>
                  <a:pt x="13172" y="45801"/>
                </a:cubicBezTo>
                <a:cubicBezTo>
                  <a:pt x="5813" y="45801"/>
                  <a:pt x="1" y="43255"/>
                  <a:pt x="1" y="43255"/>
                </a:cubicBezTo>
                <a:lnTo>
                  <a:pt x="1" y="52111"/>
                </a:lnTo>
                <a:cubicBezTo>
                  <a:pt x="1" y="52111"/>
                  <a:pt x="6255" y="54507"/>
                  <a:pt x="11596" y="55375"/>
                </a:cubicBezTo>
                <a:cubicBezTo>
                  <a:pt x="12237" y="55479"/>
                  <a:pt x="13035" y="55526"/>
                  <a:pt x="13947" y="55526"/>
                </a:cubicBezTo>
                <a:cubicBezTo>
                  <a:pt x="20664" y="55526"/>
                  <a:pt x="33572" y="52946"/>
                  <a:pt x="35722" y="51198"/>
                </a:cubicBezTo>
                <a:cubicBezTo>
                  <a:pt x="38165" y="49235"/>
                  <a:pt x="46404" y="40584"/>
                  <a:pt x="46861" y="34421"/>
                </a:cubicBezTo>
                <a:cubicBezTo>
                  <a:pt x="47318" y="28281"/>
                  <a:pt x="45651" y="21411"/>
                  <a:pt x="44190" y="18215"/>
                </a:cubicBezTo>
                <a:cubicBezTo>
                  <a:pt x="42730" y="15043"/>
                  <a:pt x="44190" y="1"/>
                  <a:pt x="44190" y="1"/>
                </a:cubicBezTo>
                <a:close/>
              </a:path>
            </a:pathLst>
          </a:custGeom>
          <a:solidFill>
            <a:srgbClr val="FFDF93">
              <a:alpha val="52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/>
          <p:cNvSpPr/>
          <p:nvPr/>
        </p:nvSpPr>
        <p:spPr>
          <a:xfrm flipH="1">
            <a:off x="-2659726" y="-595350"/>
            <a:ext cx="5716955" cy="2022190"/>
          </a:xfrm>
          <a:custGeom>
            <a:avLst/>
            <a:gdLst/>
            <a:ahLst/>
            <a:cxnLst/>
            <a:rect l="l" t="t" r="r" b="b"/>
            <a:pathLst>
              <a:path w="128724" h="45532" extrusionOk="0">
                <a:moveTo>
                  <a:pt x="589" y="1"/>
                </a:moveTo>
                <a:cubicBezTo>
                  <a:pt x="376" y="1"/>
                  <a:pt x="1" y="108"/>
                  <a:pt x="1" y="239"/>
                </a:cubicBezTo>
                <a:cubicBezTo>
                  <a:pt x="138" y="2316"/>
                  <a:pt x="549" y="4416"/>
                  <a:pt x="1097" y="6402"/>
                </a:cubicBezTo>
                <a:cubicBezTo>
                  <a:pt x="2146" y="10236"/>
                  <a:pt x="3881" y="14071"/>
                  <a:pt x="6803" y="16856"/>
                </a:cubicBezTo>
                <a:cubicBezTo>
                  <a:pt x="8401" y="18362"/>
                  <a:pt x="10318" y="19503"/>
                  <a:pt x="12464" y="20097"/>
                </a:cubicBezTo>
                <a:cubicBezTo>
                  <a:pt x="13819" y="20479"/>
                  <a:pt x="15208" y="20621"/>
                  <a:pt x="16604" y="20621"/>
                </a:cubicBezTo>
                <a:cubicBezTo>
                  <a:pt x="17795" y="20621"/>
                  <a:pt x="18992" y="20518"/>
                  <a:pt x="20178" y="20371"/>
                </a:cubicBezTo>
                <a:cubicBezTo>
                  <a:pt x="25999" y="19686"/>
                  <a:pt x="31660" y="18088"/>
                  <a:pt x="37366" y="16901"/>
                </a:cubicBezTo>
                <a:cubicBezTo>
                  <a:pt x="41196" y="16107"/>
                  <a:pt x="45197" y="15377"/>
                  <a:pt x="49164" y="15377"/>
                </a:cubicBezTo>
                <a:cubicBezTo>
                  <a:pt x="51013" y="15377"/>
                  <a:pt x="52854" y="15535"/>
                  <a:pt x="54668" y="15920"/>
                </a:cubicBezTo>
                <a:cubicBezTo>
                  <a:pt x="57270" y="16468"/>
                  <a:pt x="59735" y="17541"/>
                  <a:pt x="61857" y="19184"/>
                </a:cubicBezTo>
                <a:cubicBezTo>
                  <a:pt x="64437" y="21193"/>
                  <a:pt x="66126" y="23863"/>
                  <a:pt x="67678" y="26693"/>
                </a:cubicBezTo>
                <a:cubicBezTo>
                  <a:pt x="69458" y="29935"/>
                  <a:pt x="71330" y="33130"/>
                  <a:pt x="73476" y="36143"/>
                </a:cubicBezTo>
                <a:cubicBezTo>
                  <a:pt x="75073" y="38334"/>
                  <a:pt x="76831" y="40480"/>
                  <a:pt x="78931" y="42215"/>
                </a:cubicBezTo>
                <a:cubicBezTo>
                  <a:pt x="80643" y="43607"/>
                  <a:pt x="82606" y="44703"/>
                  <a:pt x="84751" y="45205"/>
                </a:cubicBezTo>
                <a:cubicBezTo>
                  <a:pt x="85713" y="45430"/>
                  <a:pt x="86694" y="45531"/>
                  <a:pt x="87674" y="45531"/>
                </a:cubicBezTo>
                <a:cubicBezTo>
                  <a:pt x="88880" y="45531"/>
                  <a:pt x="90085" y="45378"/>
                  <a:pt x="91256" y="45113"/>
                </a:cubicBezTo>
                <a:cubicBezTo>
                  <a:pt x="93950" y="44520"/>
                  <a:pt x="96506" y="43379"/>
                  <a:pt x="98926" y="42078"/>
                </a:cubicBezTo>
                <a:cubicBezTo>
                  <a:pt x="102121" y="40366"/>
                  <a:pt x="105089" y="38334"/>
                  <a:pt x="107965" y="36166"/>
                </a:cubicBezTo>
                <a:cubicBezTo>
                  <a:pt x="110042" y="34614"/>
                  <a:pt x="112119" y="32879"/>
                  <a:pt x="114538" y="31898"/>
                </a:cubicBezTo>
                <a:cubicBezTo>
                  <a:pt x="115736" y="31419"/>
                  <a:pt x="116980" y="31220"/>
                  <a:pt x="118234" y="31220"/>
                </a:cubicBezTo>
                <a:cubicBezTo>
                  <a:pt x="119609" y="31220"/>
                  <a:pt x="120995" y="31459"/>
                  <a:pt x="122345" y="31829"/>
                </a:cubicBezTo>
                <a:cubicBezTo>
                  <a:pt x="124262" y="32354"/>
                  <a:pt x="126134" y="33107"/>
                  <a:pt x="127960" y="33929"/>
                </a:cubicBezTo>
                <a:cubicBezTo>
                  <a:pt x="127987" y="33941"/>
                  <a:pt x="128020" y="33946"/>
                  <a:pt x="128058" y="33946"/>
                </a:cubicBezTo>
                <a:cubicBezTo>
                  <a:pt x="128304" y="33946"/>
                  <a:pt x="128724" y="33718"/>
                  <a:pt x="128644" y="33678"/>
                </a:cubicBezTo>
                <a:cubicBezTo>
                  <a:pt x="125609" y="32308"/>
                  <a:pt x="122322" y="30985"/>
                  <a:pt x="118944" y="30916"/>
                </a:cubicBezTo>
                <a:cubicBezTo>
                  <a:pt x="118829" y="30913"/>
                  <a:pt x="118714" y="30911"/>
                  <a:pt x="118600" y="30911"/>
                </a:cubicBezTo>
                <a:cubicBezTo>
                  <a:pt x="116443" y="30911"/>
                  <a:pt x="114394" y="31520"/>
                  <a:pt x="112530" y="32582"/>
                </a:cubicBezTo>
                <a:cubicBezTo>
                  <a:pt x="110156" y="33906"/>
                  <a:pt x="108056" y="35687"/>
                  <a:pt x="105865" y="37284"/>
                </a:cubicBezTo>
                <a:cubicBezTo>
                  <a:pt x="102897" y="39476"/>
                  <a:pt x="99748" y="41484"/>
                  <a:pt x="96415" y="43036"/>
                </a:cubicBezTo>
                <a:cubicBezTo>
                  <a:pt x="93742" y="44290"/>
                  <a:pt x="90878" y="45178"/>
                  <a:pt x="88029" y="45178"/>
                </a:cubicBezTo>
                <a:cubicBezTo>
                  <a:pt x="86158" y="45178"/>
                  <a:pt x="84292" y="44795"/>
                  <a:pt x="82492" y="43881"/>
                </a:cubicBezTo>
                <a:cubicBezTo>
                  <a:pt x="80323" y="42762"/>
                  <a:pt x="78497" y="41096"/>
                  <a:pt x="76877" y="39293"/>
                </a:cubicBezTo>
                <a:cubicBezTo>
                  <a:pt x="74685" y="36851"/>
                  <a:pt x="72859" y="34089"/>
                  <a:pt x="71147" y="31281"/>
                </a:cubicBezTo>
                <a:cubicBezTo>
                  <a:pt x="70120" y="29592"/>
                  <a:pt x="69139" y="27858"/>
                  <a:pt x="68180" y="26100"/>
                </a:cubicBezTo>
                <a:cubicBezTo>
                  <a:pt x="67404" y="24662"/>
                  <a:pt x="66605" y="23270"/>
                  <a:pt x="65578" y="21969"/>
                </a:cubicBezTo>
                <a:cubicBezTo>
                  <a:pt x="63866" y="19800"/>
                  <a:pt x="61698" y="18043"/>
                  <a:pt x="59187" y="16901"/>
                </a:cubicBezTo>
                <a:cubicBezTo>
                  <a:pt x="56222" y="15562"/>
                  <a:pt x="53004" y="15099"/>
                  <a:pt x="49767" y="15099"/>
                </a:cubicBezTo>
                <a:cubicBezTo>
                  <a:pt x="47596" y="15099"/>
                  <a:pt x="45417" y="15307"/>
                  <a:pt x="43301" y="15600"/>
                </a:cubicBezTo>
                <a:cubicBezTo>
                  <a:pt x="37343" y="16445"/>
                  <a:pt x="31568" y="18065"/>
                  <a:pt x="25679" y="19230"/>
                </a:cubicBezTo>
                <a:cubicBezTo>
                  <a:pt x="22998" y="19771"/>
                  <a:pt x="20153" y="20318"/>
                  <a:pt x="17363" y="20318"/>
                </a:cubicBezTo>
                <a:cubicBezTo>
                  <a:pt x="14855" y="20318"/>
                  <a:pt x="12393" y="19876"/>
                  <a:pt x="10135" y="18590"/>
                </a:cubicBezTo>
                <a:cubicBezTo>
                  <a:pt x="6438" y="16491"/>
                  <a:pt x="4087" y="12702"/>
                  <a:pt x="2649" y="8798"/>
                </a:cubicBezTo>
                <a:cubicBezTo>
                  <a:pt x="1667" y="6151"/>
                  <a:pt x="1028" y="3320"/>
                  <a:pt x="777" y="490"/>
                </a:cubicBezTo>
                <a:cubicBezTo>
                  <a:pt x="754" y="353"/>
                  <a:pt x="754" y="193"/>
                  <a:pt x="731" y="56"/>
                </a:cubicBezTo>
                <a:cubicBezTo>
                  <a:pt x="731" y="18"/>
                  <a:pt x="673" y="1"/>
                  <a:pt x="5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body" idx="1"/>
          </p:nvPr>
        </p:nvSpPr>
        <p:spPr>
          <a:xfrm>
            <a:off x="713100" y="1856863"/>
            <a:ext cx="3528600" cy="23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rgbClr val="434343"/>
                </a:solidFill>
              </a:defRPr>
            </a:lvl2pPr>
            <a:lvl3pPr marL="1371600" lvl="2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rgbClr val="434343"/>
                </a:solidFill>
              </a:defRPr>
            </a:lvl3pPr>
            <a:lvl4pPr marL="1828800" lvl="3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rgbClr val="434343"/>
                </a:solidFill>
              </a:defRPr>
            </a:lvl6pPr>
            <a:lvl7pPr marL="3200400" lvl="6" indent="-2730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rgbClr val="434343"/>
                </a:solidFill>
              </a:defRPr>
            </a:lvl7pPr>
            <a:lvl8pPr marL="3657600" lvl="7" indent="-2730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rgbClr val="434343"/>
                </a:solidFill>
              </a:defRPr>
            </a:lvl8pPr>
            <a:lvl9pPr marL="4114800" lvl="8" indent="-2667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713100" y="1102338"/>
            <a:ext cx="35286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/>
          <p:nvPr/>
        </p:nvSpPr>
        <p:spPr>
          <a:xfrm flipH="1">
            <a:off x="-415493" y="3496857"/>
            <a:ext cx="3133480" cy="1693982"/>
          </a:xfrm>
          <a:custGeom>
            <a:avLst/>
            <a:gdLst/>
            <a:ahLst/>
            <a:cxnLst/>
            <a:rect l="l" t="t" r="r" b="b"/>
            <a:pathLst>
              <a:path w="70554" h="38142" extrusionOk="0">
                <a:moveTo>
                  <a:pt x="70554" y="1"/>
                </a:moveTo>
                <a:cubicBezTo>
                  <a:pt x="70554" y="1"/>
                  <a:pt x="60648" y="800"/>
                  <a:pt x="52431" y="14152"/>
                </a:cubicBezTo>
                <a:cubicBezTo>
                  <a:pt x="46249" y="24197"/>
                  <a:pt x="41321" y="27383"/>
                  <a:pt x="34030" y="27383"/>
                </a:cubicBezTo>
                <a:cubicBezTo>
                  <a:pt x="31629" y="27383"/>
                  <a:pt x="28972" y="27038"/>
                  <a:pt x="25930" y="26478"/>
                </a:cubicBezTo>
                <a:cubicBezTo>
                  <a:pt x="25016" y="26312"/>
                  <a:pt x="24094" y="26234"/>
                  <a:pt x="23170" y="26234"/>
                </a:cubicBezTo>
                <a:cubicBezTo>
                  <a:pt x="11693" y="26234"/>
                  <a:pt x="1" y="38142"/>
                  <a:pt x="1" y="38142"/>
                </a:cubicBezTo>
                <a:lnTo>
                  <a:pt x="70554" y="38142"/>
                </a:lnTo>
                <a:lnTo>
                  <a:pt x="70554" y="1"/>
                </a:lnTo>
                <a:close/>
              </a:path>
            </a:pathLst>
          </a:custGeom>
          <a:solidFill>
            <a:srgbClr val="F7C0B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-517479" y="2984031"/>
            <a:ext cx="1361465" cy="2930736"/>
          </a:xfrm>
          <a:custGeom>
            <a:avLst/>
            <a:gdLst/>
            <a:ahLst/>
            <a:cxnLst/>
            <a:rect l="l" t="t" r="r" b="b"/>
            <a:pathLst>
              <a:path w="30655" h="65989" extrusionOk="0">
                <a:moveTo>
                  <a:pt x="30655" y="1"/>
                </a:moveTo>
                <a:cubicBezTo>
                  <a:pt x="30655" y="1"/>
                  <a:pt x="12121" y="8948"/>
                  <a:pt x="8925" y="13993"/>
                </a:cubicBezTo>
                <a:cubicBezTo>
                  <a:pt x="5730" y="19014"/>
                  <a:pt x="411" y="37252"/>
                  <a:pt x="206" y="40949"/>
                </a:cubicBezTo>
                <a:cubicBezTo>
                  <a:pt x="1" y="44670"/>
                  <a:pt x="13331" y="65989"/>
                  <a:pt x="13331" y="65989"/>
                </a:cubicBezTo>
                <a:lnTo>
                  <a:pt x="30655" y="65943"/>
                </a:lnTo>
                <a:cubicBezTo>
                  <a:pt x="30655" y="65943"/>
                  <a:pt x="17827" y="56471"/>
                  <a:pt x="16024" y="52613"/>
                </a:cubicBezTo>
                <a:cubicBezTo>
                  <a:pt x="14198" y="48756"/>
                  <a:pt x="8172" y="38530"/>
                  <a:pt x="8994" y="34239"/>
                </a:cubicBezTo>
                <a:cubicBezTo>
                  <a:pt x="9815" y="29925"/>
                  <a:pt x="11413" y="17987"/>
                  <a:pt x="14449" y="14815"/>
                </a:cubicBezTo>
                <a:cubicBezTo>
                  <a:pt x="17462" y="11642"/>
                  <a:pt x="30655" y="3311"/>
                  <a:pt x="30655" y="3311"/>
                </a:cubicBezTo>
                <a:lnTo>
                  <a:pt x="30655" y="1"/>
                </a:lnTo>
                <a:close/>
              </a:path>
            </a:pathLst>
          </a:custGeom>
          <a:solidFill>
            <a:srgbClr val="EE875E">
              <a:alpha val="2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/>
          <p:cNvSpPr/>
          <p:nvPr/>
        </p:nvSpPr>
        <p:spPr>
          <a:xfrm>
            <a:off x="-415500" y="-532100"/>
            <a:ext cx="3579658" cy="1464048"/>
          </a:xfrm>
          <a:custGeom>
            <a:avLst/>
            <a:gdLst/>
            <a:ahLst/>
            <a:cxnLst/>
            <a:rect l="l" t="t" r="r" b="b"/>
            <a:pathLst>
              <a:path w="68158" h="27876" extrusionOk="0">
                <a:moveTo>
                  <a:pt x="1" y="1"/>
                </a:moveTo>
                <a:lnTo>
                  <a:pt x="1" y="27688"/>
                </a:lnTo>
                <a:cubicBezTo>
                  <a:pt x="1" y="27688"/>
                  <a:pt x="1111" y="27875"/>
                  <a:pt x="2876" y="27875"/>
                </a:cubicBezTo>
                <a:cubicBezTo>
                  <a:pt x="6887" y="27875"/>
                  <a:pt x="14278" y="26907"/>
                  <a:pt x="19699" y="20566"/>
                </a:cubicBezTo>
                <a:cubicBezTo>
                  <a:pt x="24387" y="15083"/>
                  <a:pt x="29026" y="13016"/>
                  <a:pt x="33882" y="13016"/>
                </a:cubicBezTo>
                <a:cubicBezTo>
                  <a:pt x="37112" y="13016"/>
                  <a:pt x="40438" y="13931"/>
                  <a:pt x="43939" y="15362"/>
                </a:cubicBezTo>
                <a:cubicBezTo>
                  <a:pt x="45729" y="16098"/>
                  <a:pt x="47751" y="16465"/>
                  <a:pt x="49846" y="16465"/>
                </a:cubicBezTo>
                <a:cubicBezTo>
                  <a:pt x="58014" y="16465"/>
                  <a:pt x="67285" y="10900"/>
                  <a:pt x="68157" y="1"/>
                </a:cubicBezTo>
                <a:close/>
              </a:path>
            </a:pathLst>
          </a:custGeom>
          <a:solidFill>
            <a:srgbClr val="EE875E">
              <a:alpha val="2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9"/>
          <p:cNvGrpSpPr/>
          <p:nvPr/>
        </p:nvGrpSpPr>
        <p:grpSpPr>
          <a:xfrm>
            <a:off x="-551030" y="184522"/>
            <a:ext cx="1428545" cy="1032389"/>
            <a:chOff x="-16355" y="229484"/>
            <a:chExt cx="1428545" cy="1032389"/>
          </a:xfrm>
        </p:grpSpPr>
        <p:sp>
          <p:nvSpPr>
            <p:cNvPr id="118" name="Google Shape;118;p9"/>
            <p:cNvSpPr/>
            <p:nvPr/>
          </p:nvSpPr>
          <p:spPr>
            <a:xfrm>
              <a:off x="-16355" y="326925"/>
              <a:ext cx="1387980" cy="799264"/>
            </a:xfrm>
            <a:custGeom>
              <a:avLst/>
              <a:gdLst/>
              <a:ahLst/>
              <a:cxnLst/>
              <a:rect l="l" t="t" r="r" b="b"/>
              <a:pathLst>
                <a:path w="32335" h="18620" extrusionOk="0">
                  <a:moveTo>
                    <a:pt x="21959" y="0"/>
                  </a:moveTo>
                  <a:cubicBezTo>
                    <a:pt x="20930" y="0"/>
                    <a:pt x="19725" y="183"/>
                    <a:pt x="18329" y="586"/>
                  </a:cubicBezTo>
                  <a:cubicBezTo>
                    <a:pt x="18329" y="586"/>
                    <a:pt x="0" y="8734"/>
                    <a:pt x="11482" y="17134"/>
                  </a:cubicBezTo>
                  <a:cubicBezTo>
                    <a:pt x="12902" y="18171"/>
                    <a:pt x="14347" y="18619"/>
                    <a:pt x="15754" y="18619"/>
                  </a:cubicBezTo>
                  <a:cubicBezTo>
                    <a:pt x="24820" y="18619"/>
                    <a:pt x="32335" y="0"/>
                    <a:pt x="21959" y="0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169813" y="247084"/>
              <a:ext cx="1132662" cy="981008"/>
            </a:xfrm>
            <a:custGeom>
              <a:avLst/>
              <a:gdLst/>
              <a:ahLst/>
              <a:cxnLst/>
              <a:rect l="l" t="t" r="r" b="b"/>
              <a:pathLst>
                <a:path w="26387" h="22854" extrusionOk="0">
                  <a:moveTo>
                    <a:pt x="13753" y="1740"/>
                  </a:moveTo>
                  <a:cubicBezTo>
                    <a:pt x="13748" y="1742"/>
                    <a:pt x="13742" y="1744"/>
                    <a:pt x="13737" y="1746"/>
                  </a:cubicBezTo>
                  <a:lnTo>
                    <a:pt x="13737" y="1746"/>
                  </a:lnTo>
                  <a:cubicBezTo>
                    <a:pt x="13742" y="1743"/>
                    <a:pt x="13748" y="1741"/>
                    <a:pt x="13753" y="1740"/>
                  </a:cubicBezTo>
                  <a:close/>
                  <a:moveTo>
                    <a:pt x="25121" y="5839"/>
                  </a:moveTo>
                  <a:lnTo>
                    <a:pt x="25121" y="5839"/>
                  </a:lnTo>
                  <a:cubicBezTo>
                    <a:pt x="25120" y="5839"/>
                    <a:pt x="25124" y="5869"/>
                    <a:pt x="25128" y="5873"/>
                  </a:cubicBezTo>
                  <a:lnTo>
                    <a:pt x="25128" y="5873"/>
                  </a:lnTo>
                  <a:cubicBezTo>
                    <a:pt x="25123" y="5848"/>
                    <a:pt x="25121" y="5839"/>
                    <a:pt x="25121" y="5839"/>
                  </a:cubicBezTo>
                  <a:close/>
                  <a:moveTo>
                    <a:pt x="8908" y="21795"/>
                  </a:moveTo>
                  <a:cubicBezTo>
                    <a:pt x="8912" y="21796"/>
                    <a:pt x="8924" y="21799"/>
                    <a:pt x="8937" y="21801"/>
                  </a:cubicBezTo>
                  <a:lnTo>
                    <a:pt x="8937" y="21801"/>
                  </a:lnTo>
                  <a:cubicBezTo>
                    <a:pt x="8926" y="21800"/>
                    <a:pt x="8917" y="21798"/>
                    <a:pt x="8908" y="21795"/>
                  </a:cubicBezTo>
                  <a:close/>
                  <a:moveTo>
                    <a:pt x="18740" y="848"/>
                  </a:moveTo>
                  <a:cubicBezTo>
                    <a:pt x="18900" y="848"/>
                    <a:pt x="19082" y="871"/>
                    <a:pt x="19265" y="871"/>
                  </a:cubicBezTo>
                  <a:cubicBezTo>
                    <a:pt x="19584" y="894"/>
                    <a:pt x="19927" y="939"/>
                    <a:pt x="20269" y="985"/>
                  </a:cubicBezTo>
                  <a:cubicBezTo>
                    <a:pt x="20406" y="1008"/>
                    <a:pt x="20566" y="1031"/>
                    <a:pt x="20726" y="1053"/>
                  </a:cubicBezTo>
                  <a:cubicBezTo>
                    <a:pt x="20794" y="1076"/>
                    <a:pt x="20863" y="1099"/>
                    <a:pt x="20931" y="1099"/>
                  </a:cubicBezTo>
                  <a:cubicBezTo>
                    <a:pt x="20969" y="1112"/>
                    <a:pt x="20977" y="1116"/>
                    <a:pt x="20972" y="1116"/>
                  </a:cubicBezTo>
                  <a:cubicBezTo>
                    <a:pt x="20963" y="1116"/>
                    <a:pt x="20918" y="1105"/>
                    <a:pt x="20904" y="1105"/>
                  </a:cubicBezTo>
                  <a:cubicBezTo>
                    <a:pt x="20896" y="1105"/>
                    <a:pt x="20899" y="1109"/>
                    <a:pt x="20931" y="1122"/>
                  </a:cubicBezTo>
                  <a:cubicBezTo>
                    <a:pt x="20977" y="1122"/>
                    <a:pt x="21022" y="1145"/>
                    <a:pt x="21068" y="1145"/>
                  </a:cubicBezTo>
                  <a:cubicBezTo>
                    <a:pt x="21342" y="1213"/>
                    <a:pt x="21593" y="1304"/>
                    <a:pt x="21867" y="1396"/>
                  </a:cubicBezTo>
                  <a:cubicBezTo>
                    <a:pt x="21981" y="1441"/>
                    <a:pt x="22095" y="1487"/>
                    <a:pt x="22209" y="1533"/>
                  </a:cubicBezTo>
                  <a:cubicBezTo>
                    <a:pt x="22278" y="1556"/>
                    <a:pt x="22323" y="1601"/>
                    <a:pt x="22392" y="1624"/>
                  </a:cubicBezTo>
                  <a:cubicBezTo>
                    <a:pt x="22401" y="1624"/>
                    <a:pt x="22411" y="1628"/>
                    <a:pt x="22422" y="1634"/>
                  </a:cubicBezTo>
                  <a:lnTo>
                    <a:pt x="22422" y="1634"/>
                  </a:lnTo>
                  <a:cubicBezTo>
                    <a:pt x="22420" y="1634"/>
                    <a:pt x="22419" y="1633"/>
                    <a:pt x="22419" y="1633"/>
                  </a:cubicBezTo>
                  <a:cubicBezTo>
                    <a:pt x="22414" y="1633"/>
                    <a:pt x="22429" y="1643"/>
                    <a:pt x="22483" y="1670"/>
                  </a:cubicBezTo>
                  <a:cubicBezTo>
                    <a:pt x="22456" y="1656"/>
                    <a:pt x="22437" y="1643"/>
                    <a:pt x="22422" y="1634"/>
                  </a:cubicBezTo>
                  <a:lnTo>
                    <a:pt x="22422" y="1634"/>
                  </a:lnTo>
                  <a:cubicBezTo>
                    <a:pt x="22435" y="1638"/>
                    <a:pt x="22481" y="1657"/>
                    <a:pt x="22506" y="1670"/>
                  </a:cubicBezTo>
                  <a:cubicBezTo>
                    <a:pt x="22711" y="1784"/>
                    <a:pt x="22917" y="1898"/>
                    <a:pt x="23099" y="2035"/>
                  </a:cubicBezTo>
                  <a:cubicBezTo>
                    <a:pt x="23305" y="2172"/>
                    <a:pt x="23487" y="2332"/>
                    <a:pt x="23647" y="2491"/>
                  </a:cubicBezTo>
                  <a:cubicBezTo>
                    <a:pt x="23621" y="2459"/>
                    <a:pt x="23614" y="2446"/>
                    <a:pt x="23617" y="2446"/>
                  </a:cubicBezTo>
                  <a:cubicBezTo>
                    <a:pt x="23625" y="2446"/>
                    <a:pt x="23699" y="2521"/>
                    <a:pt x="23716" y="2537"/>
                  </a:cubicBezTo>
                  <a:cubicBezTo>
                    <a:pt x="23739" y="2583"/>
                    <a:pt x="23784" y="2628"/>
                    <a:pt x="23830" y="2651"/>
                  </a:cubicBezTo>
                  <a:cubicBezTo>
                    <a:pt x="23898" y="2742"/>
                    <a:pt x="23990" y="2834"/>
                    <a:pt x="24058" y="2925"/>
                  </a:cubicBezTo>
                  <a:cubicBezTo>
                    <a:pt x="24195" y="3085"/>
                    <a:pt x="24309" y="3267"/>
                    <a:pt x="24423" y="3450"/>
                  </a:cubicBezTo>
                  <a:cubicBezTo>
                    <a:pt x="24469" y="3541"/>
                    <a:pt x="24515" y="3633"/>
                    <a:pt x="24583" y="3724"/>
                  </a:cubicBezTo>
                  <a:cubicBezTo>
                    <a:pt x="24595" y="3754"/>
                    <a:pt x="24598" y="3764"/>
                    <a:pt x="24596" y="3764"/>
                  </a:cubicBezTo>
                  <a:cubicBezTo>
                    <a:pt x="24593" y="3764"/>
                    <a:pt x="24580" y="3739"/>
                    <a:pt x="24579" y="3739"/>
                  </a:cubicBezTo>
                  <a:lnTo>
                    <a:pt x="24579" y="3739"/>
                  </a:lnTo>
                  <a:cubicBezTo>
                    <a:pt x="24579" y="3739"/>
                    <a:pt x="24585" y="3751"/>
                    <a:pt x="24606" y="3792"/>
                  </a:cubicBezTo>
                  <a:cubicBezTo>
                    <a:pt x="24629" y="3861"/>
                    <a:pt x="24652" y="3907"/>
                    <a:pt x="24674" y="3975"/>
                  </a:cubicBezTo>
                  <a:cubicBezTo>
                    <a:pt x="24857" y="4386"/>
                    <a:pt x="24971" y="4820"/>
                    <a:pt x="25040" y="5253"/>
                  </a:cubicBezTo>
                  <a:cubicBezTo>
                    <a:pt x="25062" y="5367"/>
                    <a:pt x="25085" y="5481"/>
                    <a:pt x="25108" y="5596"/>
                  </a:cubicBezTo>
                  <a:cubicBezTo>
                    <a:pt x="25108" y="5664"/>
                    <a:pt x="25108" y="5710"/>
                    <a:pt x="25108" y="5778"/>
                  </a:cubicBezTo>
                  <a:cubicBezTo>
                    <a:pt x="25108" y="5801"/>
                    <a:pt x="25131" y="5824"/>
                    <a:pt x="25131" y="5847"/>
                  </a:cubicBezTo>
                  <a:cubicBezTo>
                    <a:pt x="25131" y="5867"/>
                    <a:pt x="25130" y="5873"/>
                    <a:pt x="25128" y="5873"/>
                  </a:cubicBezTo>
                  <a:cubicBezTo>
                    <a:pt x="25128" y="5873"/>
                    <a:pt x="25128" y="5873"/>
                    <a:pt x="25128" y="5873"/>
                  </a:cubicBezTo>
                  <a:lnTo>
                    <a:pt x="25128" y="5873"/>
                  </a:lnTo>
                  <a:cubicBezTo>
                    <a:pt x="25129" y="5879"/>
                    <a:pt x="25130" y="5885"/>
                    <a:pt x="25131" y="5892"/>
                  </a:cubicBezTo>
                  <a:cubicBezTo>
                    <a:pt x="25131" y="6121"/>
                    <a:pt x="25131" y="6349"/>
                    <a:pt x="25131" y="6600"/>
                  </a:cubicBezTo>
                  <a:cubicBezTo>
                    <a:pt x="25131" y="7125"/>
                    <a:pt x="25062" y="7627"/>
                    <a:pt x="24971" y="8152"/>
                  </a:cubicBezTo>
                  <a:cubicBezTo>
                    <a:pt x="24925" y="8403"/>
                    <a:pt x="24857" y="8654"/>
                    <a:pt x="24789" y="8905"/>
                  </a:cubicBezTo>
                  <a:cubicBezTo>
                    <a:pt x="24766" y="9042"/>
                    <a:pt x="24720" y="9179"/>
                    <a:pt x="24697" y="9316"/>
                  </a:cubicBezTo>
                  <a:cubicBezTo>
                    <a:pt x="24681" y="9332"/>
                    <a:pt x="24677" y="9348"/>
                    <a:pt x="24667" y="9371"/>
                  </a:cubicBezTo>
                  <a:lnTo>
                    <a:pt x="24667" y="9371"/>
                  </a:lnTo>
                  <a:cubicBezTo>
                    <a:pt x="24670" y="9363"/>
                    <a:pt x="24672" y="9357"/>
                    <a:pt x="24672" y="9357"/>
                  </a:cubicBezTo>
                  <a:lnTo>
                    <a:pt x="24672" y="9357"/>
                  </a:lnTo>
                  <a:cubicBezTo>
                    <a:pt x="24672" y="9357"/>
                    <a:pt x="24666" y="9371"/>
                    <a:pt x="24652" y="9407"/>
                  </a:cubicBezTo>
                  <a:cubicBezTo>
                    <a:pt x="24659" y="9393"/>
                    <a:pt x="24663" y="9382"/>
                    <a:pt x="24667" y="9371"/>
                  </a:cubicBezTo>
                  <a:lnTo>
                    <a:pt x="24667" y="9371"/>
                  </a:lnTo>
                  <a:cubicBezTo>
                    <a:pt x="24661" y="9389"/>
                    <a:pt x="24652" y="9420"/>
                    <a:pt x="24652" y="9430"/>
                  </a:cubicBezTo>
                  <a:cubicBezTo>
                    <a:pt x="24629" y="9499"/>
                    <a:pt x="24606" y="9567"/>
                    <a:pt x="24583" y="9658"/>
                  </a:cubicBezTo>
                  <a:cubicBezTo>
                    <a:pt x="24218" y="10777"/>
                    <a:pt x="23739" y="11850"/>
                    <a:pt x="23145" y="12900"/>
                  </a:cubicBezTo>
                  <a:cubicBezTo>
                    <a:pt x="22985" y="13174"/>
                    <a:pt x="22826" y="13447"/>
                    <a:pt x="22666" y="13699"/>
                  </a:cubicBezTo>
                  <a:cubicBezTo>
                    <a:pt x="22574" y="13835"/>
                    <a:pt x="22506" y="13972"/>
                    <a:pt x="22415" y="14087"/>
                  </a:cubicBezTo>
                  <a:cubicBezTo>
                    <a:pt x="22414" y="14088"/>
                    <a:pt x="22413" y="14089"/>
                    <a:pt x="22413" y="14090"/>
                  </a:cubicBezTo>
                  <a:lnTo>
                    <a:pt x="22413" y="14090"/>
                  </a:lnTo>
                  <a:cubicBezTo>
                    <a:pt x="22408" y="14094"/>
                    <a:pt x="22401" y="14100"/>
                    <a:pt x="22392" y="14109"/>
                  </a:cubicBezTo>
                  <a:cubicBezTo>
                    <a:pt x="22369" y="14155"/>
                    <a:pt x="22346" y="14178"/>
                    <a:pt x="22346" y="14224"/>
                  </a:cubicBezTo>
                  <a:cubicBezTo>
                    <a:pt x="22278" y="14292"/>
                    <a:pt x="22232" y="14360"/>
                    <a:pt x="22186" y="14452"/>
                  </a:cubicBezTo>
                  <a:cubicBezTo>
                    <a:pt x="21821" y="14954"/>
                    <a:pt x="21433" y="15479"/>
                    <a:pt x="21045" y="15958"/>
                  </a:cubicBezTo>
                  <a:cubicBezTo>
                    <a:pt x="20634" y="16460"/>
                    <a:pt x="20201" y="16940"/>
                    <a:pt x="19744" y="17396"/>
                  </a:cubicBezTo>
                  <a:cubicBezTo>
                    <a:pt x="19516" y="17624"/>
                    <a:pt x="19288" y="17853"/>
                    <a:pt x="19059" y="18081"/>
                  </a:cubicBezTo>
                  <a:cubicBezTo>
                    <a:pt x="19079" y="18061"/>
                    <a:pt x="19087" y="18053"/>
                    <a:pt x="19087" y="18053"/>
                  </a:cubicBezTo>
                  <a:lnTo>
                    <a:pt x="19087" y="18053"/>
                  </a:lnTo>
                  <a:cubicBezTo>
                    <a:pt x="19086" y="18053"/>
                    <a:pt x="18981" y="18154"/>
                    <a:pt x="18945" y="18172"/>
                  </a:cubicBezTo>
                  <a:cubicBezTo>
                    <a:pt x="18900" y="18218"/>
                    <a:pt x="18831" y="18286"/>
                    <a:pt x="18785" y="18332"/>
                  </a:cubicBezTo>
                  <a:cubicBezTo>
                    <a:pt x="18671" y="18423"/>
                    <a:pt x="18534" y="18538"/>
                    <a:pt x="18420" y="18629"/>
                  </a:cubicBezTo>
                  <a:cubicBezTo>
                    <a:pt x="17941" y="19040"/>
                    <a:pt x="17439" y="19451"/>
                    <a:pt x="16891" y="19793"/>
                  </a:cubicBezTo>
                  <a:cubicBezTo>
                    <a:pt x="16663" y="19975"/>
                    <a:pt x="16389" y="20135"/>
                    <a:pt x="16138" y="20295"/>
                  </a:cubicBezTo>
                  <a:cubicBezTo>
                    <a:pt x="16115" y="20318"/>
                    <a:pt x="16069" y="20341"/>
                    <a:pt x="16046" y="20341"/>
                  </a:cubicBezTo>
                  <a:cubicBezTo>
                    <a:pt x="15978" y="20386"/>
                    <a:pt x="15909" y="20432"/>
                    <a:pt x="15841" y="20455"/>
                  </a:cubicBezTo>
                  <a:cubicBezTo>
                    <a:pt x="15704" y="20546"/>
                    <a:pt x="15567" y="20615"/>
                    <a:pt x="15430" y="20683"/>
                  </a:cubicBezTo>
                  <a:cubicBezTo>
                    <a:pt x="15179" y="20820"/>
                    <a:pt x="14905" y="20957"/>
                    <a:pt x="14631" y="21071"/>
                  </a:cubicBezTo>
                  <a:cubicBezTo>
                    <a:pt x="14517" y="21140"/>
                    <a:pt x="14380" y="21185"/>
                    <a:pt x="14243" y="21254"/>
                  </a:cubicBezTo>
                  <a:cubicBezTo>
                    <a:pt x="14175" y="21277"/>
                    <a:pt x="14106" y="21299"/>
                    <a:pt x="14038" y="21322"/>
                  </a:cubicBezTo>
                  <a:cubicBezTo>
                    <a:pt x="14005" y="21339"/>
                    <a:pt x="13853" y="21403"/>
                    <a:pt x="13848" y="21403"/>
                  </a:cubicBezTo>
                  <a:cubicBezTo>
                    <a:pt x="13846" y="21403"/>
                    <a:pt x="13867" y="21393"/>
                    <a:pt x="13924" y="21368"/>
                  </a:cubicBezTo>
                  <a:lnTo>
                    <a:pt x="13924" y="21368"/>
                  </a:lnTo>
                  <a:cubicBezTo>
                    <a:pt x="13376" y="21573"/>
                    <a:pt x="12828" y="21733"/>
                    <a:pt x="12257" y="21847"/>
                  </a:cubicBezTo>
                  <a:cubicBezTo>
                    <a:pt x="12209" y="21847"/>
                    <a:pt x="12161" y="21859"/>
                    <a:pt x="12112" y="21865"/>
                  </a:cubicBezTo>
                  <a:lnTo>
                    <a:pt x="12112" y="21865"/>
                  </a:lnTo>
                  <a:cubicBezTo>
                    <a:pt x="12112" y="21865"/>
                    <a:pt x="12112" y="21865"/>
                    <a:pt x="12111" y="21865"/>
                  </a:cubicBezTo>
                  <a:cubicBezTo>
                    <a:pt x="12107" y="21865"/>
                    <a:pt x="12099" y="21866"/>
                    <a:pt x="12084" y="21869"/>
                  </a:cubicBezTo>
                  <a:lnTo>
                    <a:pt x="12084" y="21869"/>
                  </a:lnTo>
                  <a:cubicBezTo>
                    <a:pt x="12073" y="21869"/>
                    <a:pt x="12063" y="21870"/>
                    <a:pt x="12052" y="21870"/>
                  </a:cubicBezTo>
                  <a:cubicBezTo>
                    <a:pt x="12036" y="21876"/>
                    <a:pt x="12028" y="21880"/>
                    <a:pt x="12025" y="21883"/>
                  </a:cubicBezTo>
                  <a:lnTo>
                    <a:pt x="12025" y="21883"/>
                  </a:lnTo>
                  <a:cubicBezTo>
                    <a:pt x="12009" y="21888"/>
                    <a:pt x="11994" y="21893"/>
                    <a:pt x="11984" y="21893"/>
                  </a:cubicBezTo>
                  <a:cubicBezTo>
                    <a:pt x="11847" y="21916"/>
                    <a:pt x="11687" y="21938"/>
                    <a:pt x="11550" y="21938"/>
                  </a:cubicBezTo>
                  <a:cubicBezTo>
                    <a:pt x="11253" y="21984"/>
                    <a:pt x="10979" y="21984"/>
                    <a:pt x="10682" y="22007"/>
                  </a:cubicBezTo>
                  <a:lnTo>
                    <a:pt x="10523" y="22007"/>
                  </a:lnTo>
                  <a:cubicBezTo>
                    <a:pt x="10517" y="22006"/>
                    <a:pt x="10512" y="22005"/>
                    <a:pt x="10508" y="22005"/>
                  </a:cubicBezTo>
                  <a:lnTo>
                    <a:pt x="10508" y="22005"/>
                  </a:lnTo>
                  <a:cubicBezTo>
                    <a:pt x="10513" y="22006"/>
                    <a:pt x="10518" y="22007"/>
                    <a:pt x="10523" y="22007"/>
                  </a:cubicBezTo>
                  <a:lnTo>
                    <a:pt x="10477" y="22007"/>
                  </a:lnTo>
                  <a:cubicBezTo>
                    <a:pt x="10462" y="22007"/>
                    <a:pt x="10416" y="21997"/>
                    <a:pt x="10435" y="21997"/>
                  </a:cubicBezTo>
                  <a:cubicBezTo>
                    <a:pt x="10443" y="21997"/>
                    <a:pt x="10465" y="21999"/>
                    <a:pt x="10508" y="22005"/>
                  </a:cubicBezTo>
                  <a:lnTo>
                    <a:pt x="10508" y="22005"/>
                  </a:lnTo>
                  <a:cubicBezTo>
                    <a:pt x="10484" y="21999"/>
                    <a:pt x="10450" y="21984"/>
                    <a:pt x="10431" y="21984"/>
                  </a:cubicBezTo>
                  <a:cubicBezTo>
                    <a:pt x="10272" y="21984"/>
                    <a:pt x="10135" y="21984"/>
                    <a:pt x="9998" y="21961"/>
                  </a:cubicBezTo>
                  <a:cubicBezTo>
                    <a:pt x="9701" y="21938"/>
                    <a:pt x="9427" y="21893"/>
                    <a:pt x="9130" y="21847"/>
                  </a:cubicBezTo>
                  <a:cubicBezTo>
                    <a:pt x="9065" y="21826"/>
                    <a:pt x="9021" y="21824"/>
                    <a:pt x="8958" y="21805"/>
                  </a:cubicBezTo>
                  <a:lnTo>
                    <a:pt x="8958" y="21805"/>
                  </a:lnTo>
                  <a:cubicBezTo>
                    <a:pt x="8969" y="21807"/>
                    <a:pt x="8977" y="21808"/>
                    <a:pt x="8978" y="21808"/>
                  </a:cubicBezTo>
                  <a:cubicBezTo>
                    <a:pt x="8980" y="21808"/>
                    <a:pt x="8972" y="21806"/>
                    <a:pt x="8948" y="21802"/>
                  </a:cubicBezTo>
                  <a:lnTo>
                    <a:pt x="8948" y="21802"/>
                  </a:lnTo>
                  <a:cubicBezTo>
                    <a:pt x="8948" y="21802"/>
                    <a:pt x="8948" y="21802"/>
                    <a:pt x="8948" y="21802"/>
                  </a:cubicBezTo>
                  <a:cubicBezTo>
                    <a:pt x="8919" y="21797"/>
                    <a:pt x="8907" y="21795"/>
                    <a:pt x="8906" y="21795"/>
                  </a:cubicBezTo>
                  <a:cubicBezTo>
                    <a:pt x="8906" y="21795"/>
                    <a:pt x="8906" y="21795"/>
                    <a:pt x="8906" y="21795"/>
                  </a:cubicBezTo>
                  <a:lnTo>
                    <a:pt x="8906" y="21795"/>
                  </a:lnTo>
                  <a:cubicBezTo>
                    <a:pt x="8883" y="21788"/>
                    <a:pt x="8863" y="21779"/>
                    <a:pt x="8834" y="21779"/>
                  </a:cubicBezTo>
                  <a:cubicBezTo>
                    <a:pt x="8697" y="21733"/>
                    <a:pt x="8560" y="21710"/>
                    <a:pt x="8446" y="21665"/>
                  </a:cubicBezTo>
                  <a:cubicBezTo>
                    <a:pt x="8149" y="21573"/>
                    <a:pt x="7875" y="21459"/>
                    <a:pt x="7601" y="21345"/>
                  </a:cubicBezTo>
                  <a:cubicBezTo>
                    <a:pt x="7464" y="21299"/>
                    <a:pt x="7350" y="21231"/>
                    <a:pt x="7213" y="21162"/>
                  </a:cubicBezTo>
                  <a:lnTo>
                    <a:pt x="7213" y="21162"/>
                  </a:lnTo>
                  <a:cubicBezTo>
                    <a:pt x="7239" y="21178"/>
                    <a:pt x="7249" y="21184"/>
                    <a:pt x="7247" y="21184"/>
                  </a:cubicBezTo>
                  <a:cubicBezTo>
                    <a:pt x="7242" y="21184"/>
                    <a:pt x="7116" y="21117"/>
                    <a:pt x="7099" y="21117"/>
                  </a:cubicBezTo>
                  <a:cubicBezTo>
                    <a:pt x="7030" y="21071"/>
                    <a:pt x="6939" y="21025"/>
                    <a:pt x="6871" y="20980"/>
                  </a:cubicBezTo>
                  <a:cubicBezTo>
                    <a:pt x="6597" y="20820"/>
                    <a:pt x="6346" y="20660"/>
                    <a:pt x="6095" y="20478"/>
                  </a:cubicBezTo>
                  <a:cubicBezTo>
                    <a:pt x="5455" y="20021"/>
                    <a:pt x="4976" y="19565"/>
                    <a:pt x="4451" y="19040"/>
                  </a:cubicBezTo>
                  <a:cubicBezTo>
                    <a:pt x="3812" y="18355"/>
                    <a:pt x="3219" y="17624"/>
                    <a:pt x="2694" y="16848"/>
                  </a:cubicBezTo>
                  <a:cubicBezTo>
                    <a:pt x="2283" y="16187"/>
                    <a:pt x="1963" y="15593"/>
                    <a:pt x="1712" y="14863"/>
                  </a:cubicBezTo>
                  <a:cubicBezTo>
                    <a:pt x="1598" y="14543"/>
                    <a:pt x="1507" y="14224"/>
                    <a:pt x="1438" y="13881"/>
                  </a:cubicBezTo>
                  <a:cubicBezTo>
                    <a:pt x="1415" y="13721"/>
                    <a:pt x="1393" y="13584"/>
                    <a:pt x="1370" y="13425"/>
                  </a:cubicBezTo>
                  <a:cubicBezTo>
                    <a:pt x="1347" y="13356"/>
                    <a:pt x="1347" y="13288"/>
                    <a:pt x="1347" y="13219"/>
                  </a:cubicBezTo>
                  <a:cubicBezTo>
                    <a:pt x="1347" y="13174"/>
                    <a:pt x="1324" y="13151"/>
                    <a:pt x="1324" y="13105"/>
                  </a:cubicBezTo>
                  <a:lnTo>
                    <a:pt x="1324" y="13105"/>
                  </a:lnTo>
                  <a:cubicBezTo>
                    <a:pt x="1329" y="13125"/>
                    <a:pt x="1332" y="13133"/>
                    <a:pt x="1333" y="13133"/>
                  </a:cubicBezTo>
                  <a:cubicBezTo>
                    <a:pt x="1338" y="13133"/>
                    <a:pt x="1324" y="13037"/>
                    <a:pt x="1324" y="13037"/>
                  </a:cubicBezTo>
                  <a:cubicBezTo>
                    <a:pt x="1301" y="12420"/>
                    <a:pt x="1370" y="11804"/>
                    <a:pt x="1507" y="11211"/>
                  </a:cubicBezTo>
                  <a:cubicBezTo>
                    <a:pt x="1530" y="11142"/>
                    <a:pt x="1552" y="11096"/>
                    <a:pt x="1552" y="11028"/>
                  </a:cubicBezTo>
                  <a:cubicBezTo>
                    <a:pt x="1563" y="11001"/>
                    <a:pt x="1567" y="10992"/>
                    <a:pt x="1569" y="10992"/>
                  </a:cubicBezTo>
                  <a:lnTo>
                    <a:pt x="1569" y="10992"/>
                  </a:lnTo>
                  <a:cubicBezTo>
                    <a:pt x="1571" y="10992"/>
                    <a:pt x="1556" y="11041"/>
                    <a:pt x="1559" y="11041"/>
                  </a:cubicBezTo>
                  <a:cubicBezTo>
                    <a:pt x="1560" y="11041"/>
                    <a:pt x="1565" y="11032"/>
                    <a:pt x="1575" y="11005"/>
                  </a:cubicBezTo>
                  <a:cubicBezTo>
                    <a:pt x="1575" y="10982"/>
                    <a:pt x="1598" y="10937"/>
                    <a:pt x="1598" y="10914"/>
                  </a:cubicBezTo>
                  <a:cubicBezTo>
                    <a:pt x="1644" y="10754"/>
                    <a:pt x="1689" y="10617"/>
                    <a:pt x="1758" y="10457"/>
                  </a:cubicBezTo>
                  <a:cubicBezTo>
                    <a:pt x="1872" y="10183"/>
                    <a:pt x="2009" y="9910"/>
                    <a:pt x="2146" y="9636"/>
                  </a:cubicBezTo>
                  <a:cubicBezTo>
                    <a:pt x="2214" y="9522"/>
                    <a:pt x="2283" y="9385"/>
                    <a:pt x="2374" y="9248"/>
                  </a:cubicBezTo>
                  <a:cubicBezTo>
                    <a:pt x="2420" y="9202"/>
                    <a:pt x="2443" y="9133"/>
                    <a:pt x="2488" y="9065"/>
                  </a:cubicBezTo>
                  <a:lnTo>
                    <a:pt x="2488" y="9065"/>
                  </a:lnTo>
                  <a:cubicBezTo>
                    <a:pt x="2472" y="9091"/>
                    <a:pt x="2467" y="9102"/>
                    <a:pt x="2469" y="9102"/>
                  </a:cubicBezTo>
                  <a:cubicBezTo>
                    <a:pt x="2476" y="9102"/>
                    <a:pt x="2557" y="8986"/>
                    <a:pt x="2557" y="8951"/>
                  </a:cubicBezTo>
                  <a:cubicBezTo>
                    <a:pt x="2739" y="8700"/>
                    <a:pt x="2945" y="8449"/>
                    <a:pt x="3150" y="8198"/>
                  </a:cubicBezTo>
                  <a:cubicBezTo>
                    <a:pt x="3356" y="7947"/>
                    <a:pt x="3561" y="7718"/>
                    <a:pt x="3789" y="7490"/>
                  </a:cubicBezTo>
                  <a:cubicBezTo>
                    <a:pt x="3903" y="7376"/>
                    <a:pt x="3995" y="7285"/>
                    <a:pt x="4109" y="7171"/>
                  </a:cubicBezTo>
                  <a:cubicBezTo>
                    <a:pt x="4132" y="7148"/>
                    <a:pt x="4177" y="7125"/>
                    <a:pt x="4200" y="7102"/>
                  </a:cubicBezTo>
                  <a:cubicBezTo>
                    <a:pt x="4222" y="7080"/>
                    <a:pt x="4228" y="7073"/>
                    <a:pt x="4226" y="7073"/>
                  </a:cubicBezTo>
                  <a:cubicBezTo>
                    <a:pt x="4222" y="7073"/>
                    <a:pt x="4178" y="7109"/>
                    <a:pt x="4174" y="7109"/>
                  </a:cubicBezTo>
                  <a:cubicBezTo>
                    <a:pt x="4172" y="7109"/>
                    <a:pt x="4178" y="7101"/>
                    <a:pt x="4200" y="7079"/>
                  </a:cubicBezTo>
                  <a:cubicBezTo>
                    <a:pt x="4269" y="7011"/>
                    <a:pt x="4360" y="6965"/>
                    <a:pt x="4428" y="6897"/>
                  </a:cubicBezTo>
                  <a:cubicBezTo>
                    <a:pt x="4930" y="6440"/>
                    <a:pt x="5455" y="6029"/>
                    <a:pt x="6026" y="5641"/>
                  </a:cubicBezTo>
                  <a:cubicBezTo>
                    <a:pt x="6277" y="5459"/>
                    <a:pt x="6551" y="5253"/>
                    <a:pt x="6825" y="5093"/>
                  </a:cubicBezTo>
                  <a:cubicBezTo>
                    <a:pt x="6962" y="5002"/>
                    <a:pt x="7122" y="4911"/>
                    <a:pt x="7259" y="4820"/>
                  </a:cubicBezTo>
                  <a:cubicBezTo>
                    <a:pt x="7327" y="4774"/>
                    <a:pt x="7396" y="4728"/>
                    <a:pt x="7464" y="4683"/>
                  </a:cubicBezTo>
                  <a:cubicBezTo>
                    <a:pt x="7510" y="4660"/>
                    <a:pt x="7578" y="4637"/>
                    <a:pt x="7624" y="4591"/>
                  </a:cubicBezTo>
                  <a:cubicBezTo>
                    <a:pt x="8719" y="3952"/>
                    <a:pt x="9884" y="3359"/>
                    <a:pt x="11048" y="2834"/>
                  </a:cubicBezTo>
                  <a:cubicBezTo>
                    <a:pt x="11573" y="2605"/>
                    <a:pt x="12120" y="2377"/>
                    <a:pt x="12645" y="2172"/>
                  </a:cubicBezTo>
                  <a:cubicBezTo>
                    <a:pt x="12897" y="2080"/>
                    <a:pt x="13125" y="1989"/>
                    <a:pt x="13376" y="1898"/>
                  </a:cubicBezTo>
                  <a:cubicBezTo>
                    <a:pt x="13467" y="1852"/>
                    <a:pt x="13581" y="1807"/>
                    <a:pt x="13695" y="1761"/>
                  </a:cubicBezTo>
                  <a:cubicBezTo>
                    <a:pt x="13698" y="1761"/>
                    <a:pt x="13701" y="1761"/>
                    <a:pt x="13704" y="1760"/>
                  </a:cubicBezTo>
                  <a:lnTo>
                    <a:pt x="13704" y="1760"/>
                  </a:lnTo>
                  <a:cubicBezTo>
                    <a:pt x="13698" y="1763"/>
                    <a:pt x="13696" y="1765"/>
                    <a:pt x="13699" y="1765"/>
                  </a:cubicBezTo>
                  <a:cubicBezTo>
                    <a:pt x="13702" y="1765"/>
                    <a:pt x="13708" y="1764"/>
                    <a:pt x="13718" y="1761"/>
                  </a:cubicBezTo>
                  <a:cubicBezTo>
                    <a:pt x="13787" y="1738"/>
                    <a:pt x="13855" y="1715"/>
                    <a:pt x="13901" y="1692"/>
                  </a:cubicBezTo>
                  <a:cubicBezTo>
                    <a:pt x="14494" y="1487"/>
                    <a:pt x="15088" y="1282"/>
                    <a:pt x="15681" y="1099"/>
                  </a:cubicBezTo>
                  <a:cubicBezTo>
                    <a:pt x="15747" y="1077"/>
                    <a:pt x="15834" y="1055"/>
                    <a:pt x="15922" y="1033"/>
                  </a:cubicBezTo>
                  <a:lnTo>
                    <a:pt x="15922" y="1033"/>
                  </a:lnTo>
                  <a:cubicBezTo>
                    <a:pt x="16696" y="931"/>
                    <a:pt x="17491" y="869"/>
                    <a:pt x="18306" y="848"/>
                  </a:cubicBezTo>
                  <a:close/>
                  <a:moveTo>
                    <a:pt x="18679" y="1"/>
                  </a:moveTo>
                  <a:cubicBezTo>
                    <a:pt x="18570" y="1"/>
                    <a:pt x="18461" y="2"/>
                    <a:pt x="18352" y="3"/>
                  </a:cubicBezTo>
                  <a:cubicBezTo>
                    <a:pt x="17507" y="3"/>
                    <a:pt x="16686" y="72"/>
                    <a:pt x="15864" y="186"/>
                  </a:cubicBezTo>
                  <a:cubicBezTo>
                    <a:pt x="15853" y="188"/>
                    <a:pt x="15842" y="190"/>
                    <a:pt x="15830" y="192"/>
                  </a:cubicBezTo>
                  <a:lnTo>
                    <a:pt x="15830" y="192"/>
                  </a:lnTo>
                  <a:cubicBezTo>
                    <a:pt x="15785" y="195"/>
                    <a:pt x="15742" y="201"/>
                    <a:pt x="15704" y="209"/>
                  </a:cubicBezTo>
                  <a:cubicBezTo>
                    <a:pt x="15362" y="323"/>
                    <a:pt x="15019" y="437"/>
                    <a:pt x="14677" y="528"/>
                  </a:cubicBezTo>
                  <a:cubicBezTo>
                    <a:pt x="13787" y="848"/>
                    <a:pt x="12897" y="1167"/>
                    <a:pt x="12006" y="1533"/>
                  </a:cubicBezTo>
                  <a:cubicBezTo>
                    <a:pt x="10842" y="1989"/>
                    <a:pt x="9701" y="2491"/>
                    <a:pt x="8605" y="3062"/>
                  </a:cubicBezTo>
                  <a:cubicBezTo>
                    <a:pt x="7350" y="3724"/>
                    <a:pt x="6140" y="4431"/>
                    <a:pt x="4999" y="5276"/>
                  </a:cubicBezTo>
                  <a:cubicBezTo>
                    <a:pt x="3903" y="6075"/>
                    <a:pt x="2853" y="6988"/>
                    <a:pt x="1986" y="8061"/>
                  </a:cubicBezTo>
                  <a:cubicBezTo>
                    <a:pt x="1187" y="9065"/>
                    <a:pt x="548" y="10229"/>
                    <a:pt x="274" y="11484"/>
                  </a:cubicBezTo>
                  <a:cubicBezTo>
                    <a:pt x="0" y="12786"/>
                    <a:pt x="137" y="14155"/>
                    <a:pt x="617" y="15410"/>
                  </a:cubicBezTo>
                  <a:cubicBezTo>
                    <a:pt x="1256" y="17077"/>
                    <a:pt x="2374" y="18538"/>
                    <a:pt x="3652" y="19816"/>
                  </a:cubicBezTo>
                  <a:cubicBezTo>
                    <a:pt x="4634" y="20820"/>
                    <a:pt x="5752" y="21665"/>
                    <a:pt x="7053" y="22190"/>
                  </a:cubicBezTo>
                  <a:cubicBezTo>
                    <a:pt x="8138" y="22645"/>
                    <a:pt x="9305" y="22853"/>
                    <a:pt x="10476" y="22853"/>
                  </a:cubicBezTo>
                  <a:cubicBezTo>
                    <a:pt x="10537" y="22853"/>
                    <a:pt x="10598" y="22853"/>
                    <a:pt x="10660" y="22851"/>
                  </a:cubicBezTo>
                  <a:cubicBezTo>
                    <a:pt x="11938" y="22829"/>
                    <a:pt x="13170" y="22555"/>
                    <a:pt x="14335" y="22098"/>
                  </a:cubicBezTo>
                  <a:cubicBezTo>
                    <a:pt x="15544" y="21665"/>
                    <a:pt x="16663" y="21048"/>
                    <a:pt x="17713" y="20318"/>
                  </a:cubicBezTo>
                  <a:cubicBezTo>
                    <a:pt x="18808" y="19565"/>
                    <a:pt x="19835" y="18674"/>
                    <a:pt x="20771" y="17716"/>
                  </a:cubicBezTo>
                  <a:cubicBezTo>
                    <a:pt x="21684" y="16780"/>
                    <a:pt x="22506" y="15753"/>
                    <a:pt x="23236" y="14680"/>
                  </a:cubicBezTo>
                  <a:cubicBezTo>
                    <a:pt x="23967" y="13607"/>
                    <a:pt x="24629" y="12489"/>
                    <a:pt x="25131" y="11302"/>
                  </a:cubicBezTo>
                  <a:cubicBezTo>
                    <a:pt x="25610" y="10229"/>
                    <a:pt x="25975" y="9088"/>
                    <a:pt x="26181" y="7924"/>
                  </a:cubicBezTo>
                  <a:cubicBezTo>
                    <a:pt x="26363" y="6919"/>
                    <a:pt x="26386" y="5869"/>
                    <a:pt x="26204" y="4842"/>
                  </a:cubicBezTo>
                  <a:cubicBezTo>
                    <a:pt x="26044" y="3929"/>
                    <a:pt x="25656" y="3039"/>
                    <a:pt x="25040" y="2309"/>
                  </a:cubicBezTo>
                  <a:cubicBezTo>
                    <a:pt x="24378" y="1510"/>
                    <a:pt x="23442" y="939"/>
                    <a:pt x="22460" y="574"/>
                  </a:cubicBezTo>
                  <a:cubicBezTo>
                    <a:pt x="21261" y="132"/>
                    <a:pt x="19965" y="1"/>
                    <a:pt x="18679" y="1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93363" y="229484"/>
              <a:ext cx="1318828" cy="1032389"/>
            </a:xfrm>
            <a:custGeom>
              <a:avLst/>
              <a:gdLst/>
              <a:ahLst/>
              <a:cxnLst/>
              <a:rect l="l" t="t" r="r" b="b"/>
              <a:pathLst>
                <a:path w="30724" h="24051" extrusionOk="0">
                  <a:moveTo>
                    <a:pt x="17643" y="1275"/>
                  </a:moveTo>
                  <a:lnTo>
                    <a:pt x="17643" y="1275"/>
                  </a:lnTo>
                  <a:cubicBezTo>
                    <a:pt x="17639" y="1276"/>
                    <a:pt x="17636" y="1277"/>
                    <a:pt x="17632" y="1278"/>
                  </a:cubicBezTo>
                  <a:lnTo>
                    <a:pt x="17632" y="1278"/>
                  </a:lnTo>
                  <a:cubicBezTo>
                    <a:pt x="17635" y="1277"/>
                    <a:pt x="17639" y="1276"/>
                    <a:pt x="17643" y="1275"/>
                  </a:cubicBezTo>
                  <a:close/>
                  <a:moveTo>
                    <a:pt x="20166" y="946"/>
                  </a:moveTo>
                  <a:cubicBezTo>
                    <a:pt x="21055" y="994"/>
                    <a:pt x="21962" y="1085"/>
                    <a:pt x="22849" y="1258"/>
                  </a:cubicBezTo>
                  <a:cubicBezTo>
                    <a:pt x="22940" y="1281"/>
                    <a:pt x="23054" y="1304"/>
                    <a:pt x="23146" y="1304"/>
                  </a:cubicBezTo>
                  <a:cubicBezTo>
                    <a:pt x="23180" y="1321"/>
                    <a:pt x="23373" y="1365"/>
                    <a:pt x="23384" y="1365"/>
                  </a:cubicBezTo>
                  <a:cubicBezTo>
                    <a:pt x="23387" y="1365"/>
                    <a:pt x="23372" y="1360"/>
                    <a:pt x="23328" y="1349"/>
                  </a:cubicBezTo>
                  <a:lnTo>
                    <a:pt x="23328" y="1349"/>
                  </a:lnTo>
                  <a:cubicBezTo>
                    <a:pt x="23534" y="1395"/>
                    <a:pt x="23716" y="1441"/>
                    <a:pt x="23899" y="1486"/>
                  </a:cubicBezTo>
                  <a:cubicBezTo>
                    <a:pt x="24264" y="1577"/>
                    <a:pt x="24629" y="1692"/>
                    <a:pt x="24995" y="1829"/>
                  </a:cubicBezTo>
                  <a:cubicBezTo>
                    <a:pt x="25154" y="1874"/>
                    <a:pt x="25314" y="1943"/>
                    <a:pt x="25474" y="2011"/>
                  </a:cubicBezTo>
                  <a:cubicBezTo>
                    <a:pt x="25542" y="2034"/>
                    <a:pt x="25634" y="2080"/>
                    <a:pt x="25702" y="2102"/>
                  </a:cubicBezTo>
                  <a:cubicBezTo>
                    <a:pt x="25748" y="2125"/>
                    <a:pt x="25816" y="2148"/>
                    <a:pt x="25862" y="2171"/>
                  </a:cubicBezTo>
                  <a:cubicBezTo>
                    <a:pt x="26136" y="2308"/>
                    <a:pt x="26410" y="2445"/>
                    <a:pt x="26661" y="2605"/>
                  </a:cubicBezTo>
                  <a:cubicBezTo>
                    <a:pt x="26798" y="2696"/>
                    <a:pt x="26912" y="2764"/>
                    <a:pt x="27026" y="2856"/>
                  </a:cubicBezTo>
                  <a:cubicBezTo>
                    <a:pt x="27094" y="2879"/>
                    <a:pt x="27140" y="2924"/>
                    <a:pt x="27209" y="2970"/>
                  </a:cubicBezTo>
                  <a:cubicBezTo>
                    <a:pt x="27231" y="2993"/>
                    <a:pt x="27254" y="3015"/>
                    <a:pt x="27277" y="3038"/>
                  </a:cubicBezTo>
                  <a:cubicBezTo>
                    <a:pt x="27233" y="3001"/>
                    <a:pt x="27217" y="2988"/>
                    <a:pt x="27217" y="2988"/>
                  </a:cubicBezTo>
                  <a:lnTo>
                    <a:pt x="27217" y="2988"/>
                  </a:lnTo>
                  <a:cubicBezTo>
                    <a:pt x="27217" y="2988"/>
                    <a:pt x="27284" y="3046"/>
                    <a:pt x="27300" y="3061"/>
                  </a:cubicBezTo>
                  <a:cubicBezTo>
                    <a:pt x="27528" y="3221"/>
                    <a:pt x="27711" y="3404"/>
                    <a:pt x="27893" y="3586"/>
                  </a:cubicBezTo>
                  <a:cubicBezTo>
                    <a:pt x="28076" y="3792"/>
                    <a:pt x="28259" y="3997"/>
                    <a:pt x="28418" y="4202"/>
                  </a:cubicBezTo>
                  <a:cubicBezTo>
                    <a:pt x="28388" y="4166"/>
                    <a:pt x="28375" y="4152"/>
                    <a:pt x="28374" y="4152"/>
                  </a:cubicBezTo>
                  <a:lnTo>
                    <a:pt x="28374" y="4152"/>
                  </a:lnTo>
                  <a:cubicBezTo>
                    <a:pt x="28369" y="4152"/>
                    <a:pt x="28447" y="4254"/>
                    <a:pt x="28464" y="4271"/>
                  </a:cubicBezTo>
                  <a:cubicBezTo>
                    <a:pt x="28487" y="4317"/>
                    <a:pt x="28532" y="4362"/>
                    <a:pt x="28555" y="4431"/>
                  </a:cubicBezTo>
                  <a:cubicBezTo>
                    <a:pt x="28624" y="4545"/>
                    <a:pt x="28692" y="4659"/>
                    <a:pt x="28761" y="4773"/>
                  </a:cubicBezTo>
                  <a:cubicBezTo>
                    <a:pt x="28875" y="4978"/>
                    <a:pt x="28966" y="5207"/>
                    <a:pt x="29035" y="5435"/>
                  </a:cubicBezTo>
                  <a:cubicBezTo>
                    <a:pt x="29080" y="5549"/>
                    <a:pt x="29126" y="5663"/>
                    <a:pt x="29149" y="5777"/>
                  </a:cubicBezTo>
                  <a:cubicBezTo>
                    <a:pt x="29159" y="5802"/>
                    <a:pt x="29164" y="5812"/>
                    <a:pt x="29167" y="5814"/>
                  </a:cubicBezTo>
                  <a:lnTo>
                    <a:pt x="29167" y="5814"/>
                  </a:lnTo>
                  <a:cubicBezTo>
                    <a:pt x="29168" y="5822"/>
                    <a:pt x="29170" y="5833"/>
                    <a:pt x="29172" y="5846"/>
                  </a:cubicBezTo>
                  <a:cubicBezTo>
                    <a:pt x="29194" y="5914"/>
                    <a:pt x="29217" y="5983"/>
                    <a:pt x="29217" y="6051"/>
                  </a:cubicBezTo>
                  <a:cubicBezTo>
                    <a:pt x="29331" y="6553"/>
                    <a:pt x="29377" y="7056"/>
                    <a:pt x="29354" y="7558"/>
                  </a:cubicBezTo>
                  <a:cubicBezTo>
                    <a:pt x="29354" y="7695"/>
                    <a:pt x="29354" y="7809"/>
                    <a:pt x="29331" y="7946"/>
                  </a:cubicBezTo>
                  <a:cubicBezTo>
                    <a:pt x="29331" y="7991"/>
                    <a:pt x="29331" y="8060"/>
                    <a:pt x="29331" y="8128"/>
                  </a:cubicBezTo>
                  <a:cubicBezTo>
                    <a:pt x="29309" y="8151"/>
                    <a:pt x="29309" y="8197"/>
                    <a:pt x="29309" y="8220"/>
                  </a:cubicBezTo>
                  <a:cubicBezTo>
                    <a:pt x="29309" y="8240"/>
                    <a:pt x="29310" y="8246"/>
                    <a:pt x="29311" y="8246"/>
                  </a:cubicBezTo>
                  <a:cubicBezTo>
                    <a:pt x="29311" y="8246"/>
                    <a:pt x="29312" y="8246"/>
                    <a:pt x="29312" y="8246"/>
                  </a:cubicBezTo>
                  <a:lnTo>
                    <a:pt x="29312" y="8246"/>
                  </a:lnTo>
                  <a:cubicBezTo>
                    <a:pt x="29311" y="8252"/>
                    <a:pt x="29310" y="8258"/>
                    <a:pt x="29309" y="8265"/>
                  </a:cubicBezTo>
                  <a:cubicBezTo>
                    <a:pt x="29263" y="8516"/>
                    <a:pt x="29217" y="8790"/>
                    <a:pt x="29172" y="9041"/>
                  </a:cubicBezTo>
                  <a:cubicBezTo>
                    <a:pt x="29035" y="9612"/>
                    <a:pt x="28875" y="10183"/>
                    <a:pt x="28647" y="10730"/>
                  </a:cubicBezTo>
                  <a:cubicBezTo>
                    <a:pt x="28532" y="11004"/>
                    <a:pt x="28418" y="11255"/>
                    <a:pt x="28304" y="11529"/>
                  </a:cubicBezTo>
                  <a:cubicBezTo>
                    <a:pt x="28236" y="11666"/>
                    <a:pt x="28167" y="11803"/>
                    <a:pt x="28099" y="11940"/>
                  </a:cubicBezTo>
                  <a:cubicBezTo>
                    <a:pt x="28076" y="11963"/>
                    <a:pt x="28076" y="12009"/>
                    <a:pt x="28053" y="12031"/>
                  </a:cubicBezTo>
                  <a:cubicBezTo>
                    <a:pt x="28068" y="11995"/>
                    <a:pt x="28073" y="11982"/>
                    <a:pt x="28073" y="11982"/>
                  </a:cubicBezTo>
                  <a:lnTo>
                    <a:pt x="28073" y="11982"/>
                  </a:lnTo>
                  <a:cubicBezTo>
                    <a:pt x="28072" y="11982"/>
                    <a:pt x="28046" y="12039"/>
                    <a:pt x="28030" y="12054"/>
                  </a:cubicBezTo>
                  <a:cubicBezTo>
                    <a:pt x="27985" y="12146"/>
                    <a:pt x="27962" y="12214"/>
                    <a:pt x="27916" y="12305"/>
                  </a:cubicBezTo>
                  <a:cubicBezTo>
                    <a:pt x="27277" y="13469"/>
                    <a:pt x="26501" y="14542"/>
                    <a:pt x="25634" y="15569"/>
                  </a:cubicBezTo>
                  <a:cubicBezTo>
                    <a:pt x="25405" y="15843"/>
                    <a:pt x="25177" y="16094"/>
                    <a:pt x="24926" y="16368"/>
                  </a:cubicBezTo>
                  <a:cubicBezTo>
                    <a:pt x="24812" y="16482"/>
                    <a:pt x="24698" y="16619"/>
                    <a:pt x="24561" y="16733"/>
                  </a:cubicBezTo>
                  <a:cubicBezTo>
                    <a:pt x="24557" y="16738"/>
                    <a:pt x="24554" y="16742"/>
                    <a:pt x="24551" y="16746"/>
                  </a:cubicBezTo>
                  <a:lnTo>
                    <a:pt x="24551" y="16746"/>
                  </a:lnTo>
                  <a:cubicBezTo>
                    <a:pt x="24547" y="16749"/>
                    <a:pt x="24543" y="16752"/>
                    <a:pt x="24538" y="16756"/>
                  </a:cubicBezTo>
                  <a:cubicBezTo>
                    <a:pt x="24515" y="16802"/>
                    <a:pt x="24492" y="16825"/>
                    <a:pt x="24447" y="16848"/>
                  </a:cubicBezTo>
                  <a:cubicBezTo>
                    <a:pt x="24378" y="16916"/>
                    <a:pt x="24310" y="17007"/>
                    <a:pt x="24241" y="17076"/>
                  </a:cubicBezTo>
                  <a:cubicBezTo>
                    <a:pt x="23739" y="17578"/>
                    <a:pt x="23191" y="18057"/>
                    <a:pt x="22644" y="18514"/>
                  </a:cubicBezTo>
                  <a:cubicBezTo>
                    <a:pt x="22096" y="18970"/>
                    <a:pt x="21525" y="19404"/>
                    <a:pt x="20932" y="19815"/>
                  </a:cubicBezTo>
                  <a:cubicBezTo>
                    <a:pt x="20646" y="20012"/>
                    <a:pt x="20340" y="20210"/>
                    <a:pt x="20053" y="20387"/>
                  </a:cubicBezTo>
                  <a:lnTo>
                    <a:pt x="20053" y="20387"/>
                  </a:lnTo>
                  <a:cubicBezTo>
                    <a:pt x="20059" y="20383"/>
                    <a:pt x="20062" y="20380"/>
                    <a:pt x="20062" y="20380"/>
                  </a:cubicBezTo>
                  <a:lnTo>
                    <a:pt x="20062" y="20380"/>
                  </a:lnTo>
                  <a:cubicBezTo>
                    <a:pt x="20061" y="20380"/>
                    <a:pt x="20049" y="20388"/>
                    <a:pt x="20019" y="20408"/>
                  </a:cubicBezTo>
                  <a:cubicBezTo>
                    <a:pt x="20030" y="20401"/>
                    <a:pt x="20042" y="20394"/>
                    <a:pt x="20053" y="20387"/>
                  </a:cubicBezTo>
                  <a:lnTo>
                    <a:pt x="20053" y="20387"/>
                  </a:lnTo>
                  <a:cubicBezTo>
                    <a:pt x="20022" y="20410"/>
                    <a:pt x="19912" y="20485"/>
                    <a:pt x="19882" y="20500"/>
                  </a:cubicBezTo>
                  <a:cubicBezTo>
                    <a:pt x="19813" y="20545"/>
                    <a:pt x="19722" y="20591"/>
                    <a:pt x="19653" y="20637"/>
                  </a:cubicBezTo>
                  <a:cubicBezTo>
                    <a:pt x="19516" y="20728"/>
                    <a:pt x="19357" y="20819"/>
                    <a:pt x="19197" y="20888"/>
                  </a:cubicBezTo>
                  <a:cubicBezTo>
                    <a:pt x="18581" y="21253"/>
                    <a:pt x="17942" y="21572"/>
                    <a:pt x="17280" y="21846"/>
                  </a:cubicBezTo>
                  <a:cubicBezTo>
                    <a:pt x="16960" y="21983"/>
                    <a:pt x="16641" y="22120"/>
                    <a:pt x="16321" y="22234"/>
                  </a:cubicBezTo>
                  <a:cubicBezTo>
                    <a:pt x="16321" y="22234"/>
                    <a:pt x="16321" y="22234"/>
                    <a:pt x="16321" y="22234"/>
                  </a:cubicBezTo>
                  <a:lnTo>
                    <a:pt x="16321" y="22234"/>
                  </a:lnTo>
                  <a:cubicBezTo>
                    <a:pt x="16292" y="22244"/>
                    <a:pt x="16282" y="22248"/>
                    <a:pt x="16284" y="22248"/>
                  </a:cubicBezTo>
                  <a:cubicBezTo>
                    <a:pt x="16285" y="22248"/>
                    <a:pt x="16300" y="22243"/>
                    <a:pt x="16316" y="22238"/>
                  </a:cubicBezTo>
                  <a:lnTo>
                    <a:pt x="16316" y="22238"/>
                  </a:lnTo>
                  <a:cubicBezTo>
                    <a:pt x="16292" y="22257"/>
                    <a:pt x="16250" y="22259"/>
                    <a:pt x="16207" y="22280"/>
                  </a:cubicBezTo>
                  <a:cubicBezTo>
                    <a:pt x="16138" y="22303"/>
                    <a:pt x="16047" y="22326"/>
                    <a:pt x="15979" y="22348"/>
                  </a:cubicBezTo>
                  <a:cubicBezTo>
                    <a:pt x="15796" y="22417"/>
                    <a:pt x="15636" y="22463"/>
                    <a:pt x="15454" y="22531"/>
                  </a:cubicBezTo>
                  <a:cubicBezTo>
                    <a:pt x="15157" y="22622"/>
                    <a:pt x="14837" y="22714"/>
                    <a:pt x="14518" y="22782"/>
                  </a:cubicBezTo>
                  <a:cubicBezTo>
                    <a:pt x="14358" y="22828"/>
                    <a:pt x="14198" y="22851"/>
                    <a:pt x="14038" y="22896"/>
                  </a:cubicBezTo>
                  <a:cubicBezTo>
                    <a:pt x="13947" y="22896"/>
                    <a:pt x="13879" y="22919"/>
                    <a:pt x="13787" y="22942"/>
                  </a:cubicBezTo>
                  <a:cubicBezTo>
                    <a:pt x="13751" y="22942"/>
                    <a:pt x="13539" y="22971"/>
                    <a:pt x="13573" y="22971"/>
                  </a:cubicBezTo>
                  <a:cubicBezTo>
                    <a:pt x="13581" y="22971"/>
                    <a:pt x="13605" y="22969"/>
                    <a:pt x="13650" y="22965"/>
                  </a:cubicBezTo>
                  <a:lnTo>
                    <a:pt x="13650" y="22965"/>
                  </a:lnTo>
                  <a:cubicBezTo>
                    <a:pt x="13011" y="23056"/>
                    <a:pt x="12372" y="23125"/>
                    <a:pt x="11733" y="23125"/>
                  </a:cubicBezTo>
                  <a:lnTo>
                    <a:pt x="11528" y="23125"/>
                  </a:lnTo>
                  <a:cubicBezTo>
                    <a:pt x="11482" y="23125"/>
                    <a:pt x="11436" y="23125"/>
                    <a:pt x="11414" y="23102"/>
                  </a:cubicBezTo>
                  <a:cubicBezTo>
                    <a:pt x="11231" y="23102"/>
                    <a:pt x="11071" y="23102"/>
                    <a:pt x="10911" y="23079"/>
                  </a:cubicBezTo>
                  <a:cubicBezTo>
                    <a:pt x="10592" y="23056"/>
                    <a:pt x="10272" y="23010"/>
                    <a:pt x="9953" y="22942"/>
                  </a:cubicBezTo>
                  <a:cubicBezTo>
                    <a:pt x="9884" y="22942"/>
                    <a:pt x="9793" y="22919"/>
                    <a:pt x="9724" y="22896"/>
                  </a:cubicBezTo>
                  <a:cubicBezTo>
                    <a:pt x="9702" y="22896"/>
                    <a:pt x="9673" y="22891"/>
                    <a:pt x="9673" y="22891"/>
                  </a:cubicBezTo>
                  <a:lnTo>
                    <a:pt x="9673" y="22891"/>
                  </a:lnTo>
                  <a:cubicBezTo>
                    <a:pt x="9673" y="22891"/>
                    <a:pt x="9702" y="22896"/>
                    <a:pt x="9793" y="22919"/>
                  </a:cubicBezTo>
                  <a:cubicBezTo>
                    <a:pt x="9747" y="22919"/>
                    <a:pt x="9702" y="22896"/>
                    <a:pt x="9679" y="22896"/>
                  </a:cubicBezTo>
                  <a:cubicBezTo>
                    <a:pt x="9519" y="22851"/>
                    <a:pt x="9359" y="22805"/>
                    <a:pt x="9199" y="22759"/>
                  </a:cubicBezTo>
                  <a:cubicBezTo>
                    <a:pt x="8880" y="22668"/>
                    <a:pt x="8583" y="22577"/>
                    <a:pt x="8286" y="22440"/>
                  </a:cubicBezTo>
                  <a:cubicBezTo>
                    <a:pt x="8229" y="22421"/>
                    <a:pt x="8171" y="22401"/>
                    <a:pt x="8100" y="22382"/>
                  </a:cubicBezTo>
                  <a:lnTo>
                    <a:pt x="8100" y="22382"/>
                  </a:lnTo>
                  <a:cubicBezTo>
                    <a:pt x="8100" y="22382"/>
                    <a:pt x="8099" y="22382"/>
                    <a:pt x="8099" y="22382"/>
                  </a:cubicBezTo>
                  <a:cubicBezTo>
                    <a:pt x="8094" y="22382"/>
                    <a:pt x="8082" y="22379"/>
                    <a:pt x="8058" y="22371"/>
                  </a:cubicBezTo>
                  <a:lnTo>
                    <a:pt x="8058" y="22371"/>
                  </a:lnTo>
                  <a:cubicBezTo>
                    <a:pt x="8073" y="22375"/>
                    <a:pt x="8087" y="22379"/>
                    <a:pt x="8100" y="22382"/>
                  </a:cubicBezTo>
                  <a:lnTo>
                    <a:pt x="8100" y="22382"/>
                  </a:lnTo>
                  <a:cubicBezTo>
                    <a:pt x="8105" y="22379"/>
                    <a:pt x="8044" y="22351"/>
                    <a:pt x="8030" y="22349"/>
                  </a:cubicBezTo>
                  <a:lnTo>
                    <a:pt x="8030" y="22349"/>
                  </a:lnTo>
                  <a:cubicBezTo>
                    <a:pt x="8041" y="22356"/>
                    <a:pt x="8051" y="22364"/>
                    <a:pt x="8058" y="22371"/>
                  </a:cubicBezTo>
                  <a:cubicBezTo>
                    <a:pt x="8030" y="22355"/>
                    <a:pt x="8024" y="22349"/>
                    <a:pt x="8029" y="22349"/>
                  </a:cubicBezTo>
                  <a:cubicBezTo>
                    <a:pt x="8029" y="22349"/>
                    <a:pt x="8030" y="22349"/>
                    <a:pt x="8030" y="22349"/>
                  </a:cubicBezTo>
                  <a:lnTo>
                    <a:pt x="8030" y="22349"/>
                  </a:lnTo>
                  <a:cubicBezTo>
                    <a:pt x="8008" y="22334"/>
                    <a:pt x="7982" y="22318"/>
                    <a:pt x="7967" y="22303"/>
                  </a:cubicBezTo>
                  <a:cubicBezTo>
                    <a:pt x="7830" y="22234"/>
                    <a:pt x="7670" y="22166"/>
                    <a:pt x="7533" y="22097"/>
                  </a:cubicBezTo>
                  <a:cubicBezTo>
                    <a:pt x="7259" y="21938"/>
                    <a:pt x="6963" y="21778"/>
                    <a:pt x="6689" y="21572"/>
                  </a:cubicBezTo>
                  <a:cubicBezTo>
                    <a:pt x="6552" y="21481"/>
                    <a:pt x="6438" y="21390"/>
                    <a:pt x="6301" y="21299"/>
                  </a:cubicBezTo>
                  <a:lnTo>
                    <a:pt x="6301" y="21299"/>
                  </a:lnTo>
                  <a:cubicBezTo>
                    <a:pt x="6326" y="21318"/>
                    <a:pt x="6335" y="21326"/>
                    <a:pt x="6335" y="21326"/>
                  </a:cubicBezTo>
                  <a:cubicBezTo>
                    <a:pt x="6334" y="21326"/>
                    <a:pt x="6204" y="21225"/>
                    <a:pt x="6187" y="21207"/>
                  </a:cubicBezTo>
                  <a:cubicBezTo>
                    <a:pt x="6118" y="21139"/>
                    <a:pt x="6027" y="21070"/>
                    <a:pt x="5958" y="21025"/>
                  </a:cubicBezTo>
                  <a:cubicBezTo>
                    <a:pt x="5707" y="20796"/>
                    <a:pt x="5456" y="20545"/>
                    <a:pt x="5228" y="20317"/>
                  </a:cubicBezTo>
                  <a:cubicBezTo>
                    <a:pt x="4589" y="19655"/>
                    <a:pt x="4178" y="19062"/>
                    <a:pt x="3721" y="18354"/>
                  </a:cubicBezTo>
                  <a:cubicBezTo>
                    <a:pt x="3151" y="17464"/>
                    <a:pt x="2649" y="16551"/>
                    <a:pt x="2238" y="15569"/>
                  </a:cubicBezTo>
                  <a:cubicBezTo>
                    <a:pt x="1918" y="14770"/>
                    <a:pt x="1690" y="14040"/>
                    <a:pt x="1576" y="13173"/>
                  </a:cubicBezTo>
                  <a:cubicBezTo>
                    <a:pt x="1507" y="12785"/>
                    <a:pt x="1484" y="12419"/>
                    <a:pt x="1484" y="12031"/>
                  </a:cubicBezTo>
                  <a:cubicBezTo>
                    <a:pt x="1484" y="11849"/>
                    <a:pt x="1484" y="11689"/>
                    <a:pt x="1507" y="11506"/>
                  </a:cubicBezTo>
                  <a:cubicBezTo>
                    <a:pt x="1507" y="11438"/>
                    <a:pt x="1507" y="11347"/>
                    <a:pt x="1507" y="11278"/>
                  </a:cubicBezTo>
                  <a:cubicBezTo>
                    <a:pt x="1530" y="11233"/>
                    <a:pt x="1530" y="11187"/>
                    <a:pt x="1530" y="11141"/>
                  </a:cubicBezTo>
                  <a:lnTo>
                    <a:pt x="1530" y="11141"/>
                  </a:lnTo>
                  <a:cubicBezTo>
                    <a:pt x="1524" y="11171"/>
                    <a:pt x="1521" y="11182"/>
                    <a:pt x="1521" y="11182"/>
                  </a:cubicBezTo>
                  <a:cubicBezTo>
                    <a:pt x="1519" y="11182"/>
                    <a:pt x="1536" y="11090"/>
                    <a:pt x="1553" y="11073"/>
                  </a:cubicBezTo>
                  <a:cubicBezTo>
                    <a:pt x="1644" y="10388"/>
                    <a:pt x="1850" y="9726"/>
                    <a:pt x="2146" y="9110"/>
                  </a:cubicBezTo>
                  <a:cubicBezTo>
                    <a:pt x="2169" y="9041"/>
                    <a:pt x="2192" y="8973"/>
                    <a:pt x="2215" y="8927"/>
                  </a:cubicBezTo>
                  <a:lnTo>
                    <a:pt x="2215" y="8927"/>
                  </a:lnTo>
                  <a:cubicBezTo>
                    <a:pt x="2215" y="8927"/>
                    <a:pt x="2221" y="8916"/>
                    <a:pt x="2238" y="8882"/>
                  </a:cubicBezTo>
                  <a:cubicBezTo>
                    <a:pt x="2261" y="8859"/>
                    <a:pt x="2283" y="8813"/>
                    <a:pt x="2306" y="8790"/>
                  </a:cubicBezTo>
                  <a:cubicBezTo>
                    <a:pt x="2375" y="8630"/>
                    <a:pt x="2466" y="8471"/>
                    <a:pt x="2557" y="8334"/>
                  </a:cubicBezTo>
                  <a:cubicBezTo>
                    <a:pt x="2740" y="8037"/>
                    <a:pt x="2945" y="7763"/>
                    <a:pt x="3174" y="7512"/>
                  </a:cubicBezTo>
                  <a:cubicBezTo>
                    <a:pt x="3288" y="7375"/>
                    <a:pt x="3379" y="7261"/>
                    <a:pt x="3493" y="7124"/>
                  </a:cubicBezTo>
                  <a:cubicBezTo>
                    <a:pt x="3562" y="7078"/>
                    <a:pt x="3607" y="7010"/>
                    <a:pt x="3676" y="6941"/>
                  </a:cubicBezTo>
                  <a:lnTo>
                    <a:pt x="3676" y="6941"/>
                  </a:lnTo>
                  <a:cubicBezTo>
                    <a:pt x="3654" y="6968"/>
                    <a:pt x="3647" y="6979"/>
                    <a:pt x="3648" y="6979"/>
                  </a:cubicBezTo>
                  <a:cubicBezTo>
                    <a:pt x="3653" y="6979"/>
                    <a:pt x="3755" y="6868"/>
                    <a:pt x="3790" y="6850"/>
                  </a:cubicBezTo>
                  <a:cubicBezTo>
                    <a:pt x="4041" y="6599"/>
                    <a:pt x="4292" y="6348"/>
                    <a:pt x="4566" y="6143"/>
                  </a:cubicBezTo>
                  <a:cubicBezTo>
                    <a:pt x="4863" y="5914"/>
                    <a:pt x="5159" y="5686"/>
                    <a:pt x="5456" y="5481"/>
                  </a:cubicBezTo>
                  <a:cubicBezTo>
                    <a:pt x="5593" y="5389"/>
                    <a:pt x="5730" y="5298"/>
                    <a:pt x="5867" y="5207"/>
                  </a:cubicBezTo>
                  <a:lnTo>
                    <a:pt x="5981" y="5138"/>
                  </a:lnTo>
                  <a:cubicBezTo>
                    <a:pt x="6072" y="5070"/>
                    <a:pt x="6164" y="5024"/>
                    <a:pt x="6255" y="4956"/>
                  </a:cubicBezTo>
                  <a:cubicBezTo>
                    <a:pt x="6917" y="4568"/>
                    <a:pt x="7602" y="4225"/>
                    <a:pt x="8286" y="3906"/>
                  </a:cubicBezTo>
                  <a:cubicBezTo>
                    <a:pt x="8629" y="3769"/>
                    <a:pt x="8971" y="3609"/>
                    <a:pt x="9314" y="3472"/>
                  </a:cubicBezTo>
                  <a:cubicBezTo>
                    <a:pt x="9473" y="3404"/>
                    <a:pt x="9656" y="3335"/>
                    <a:pt x="9816" y="3289"/>
                  </a:cubicBezTo>
                  <a:cubicBezTo>
                    <a:pt x="9907" y="3244"/>
                    <a:pt x="9998" y="3221"/>
                    <a:pt x="10090" y="3175"/>
                  </a:cubicBezTo>
                  <a:lnTo>
                    <a:pt x="10272" y="3107"/>
                  </a:lnTo>
                  <a:cubicBezTo>
                    <a:pt x="11642" y="2627"/>
                    <a:pt x="13034" y="2239"/>
                    <a:pt x="14449" y="1897"/>
                  </a:cubicBezTo>
                  <a:cubicBezTo>
                    <a:pt x="15066" y="1760"/>
                    <a:pt x="15705" y="1623"/>
                    <a:pt x="16344" y="1509"/>
                  </a:cubicBezTo>
                  <a:cubicBezTo>
                    <a:pt x="16618" y="1441"/>
                    <a:pt x="16914" y="1395"/>
                    <a:pt x="17188" y="1349"/>
                  </a:cubicBezTo>
                  <a:cubicBezTo>
                    <a:pt x="17325" y="1326"/>
                    <a:pt x="17439" y="1304"/>
                    <a:pt x="17576" y="1281"/>
                  </a:cubicBezTo>
                  <a:cubicBezTo>
                    <a:pt x="17600" y="1281"/>
                    <a:pt x="17617" y="1281"/>
                    <a:pt x="17632" y="1278"/>
                  </a:cubicBezTo>
                  <a:lnTo>
                    <a:pt x="17632" y="1278"/>
                  </a:lnTo>
                  <a:cubicBezTo>
                    <a:pt x="17628" y="1279"/>
                    <a:pt x="17625" y="1280"/>
                    <a:pt x="17622" y="1281"/>
                  </a:cubicBezTo>
                  <a:cubicBezTo>
                    <a:pt x="17595" y="1285"/>
                    <a:pt x="17585" y="1287"/>
                    <a:pt x="17587" y="1287"/>
                  </a:cubicBezTo>
                  <a:cubicBezTo>
                    <a:pt x="17593" y="1287"/>
                    <a:pt x="17704" y="1270"/>
                    <a:pt x="17703" y="1262"/>
                  </a:cubicBezTo>
                  <a:lnTo>
                    <a:pt x="17703" y="1262"/>
                  </a:lnTo>
                  <a:cubicBezTo>
                    <a:pt x="17683" y="1265"/>
                    <a:pt x="17663" y="1269"/>
                    <a:pt x="17643" y="1275"/>
                  </a:cubicBezTo>
                  <a:lnTo>
                    <a:pt x="17643" y="1275"/>
                  </a:lnTo>
                  <a:cubicBezTo>
                    <a:pt x="17652" y="1271"/>
                    <a:pt x="17660" y="1266"/>
                    <a:pt x="17668" y="1258"/>
                  </a:cubicBezTo>
                  <a:cubicBezTo>
                    <a:pt x="17692" y="1258"/>
                    <a:pt x="17702" y="1259"/>
                    <a:pt x="17703" y="1262"/>
                  </a:cubicBezTo>
                  <a:lnTo>
                    <a:pt x="17703" y="1262"/>
                  </a:lnTo>
                  <a:cubicBezTo>
                    <a:pt x="17744" y="1254"/>
                    <a:pt x="17786" y="1249"/>
                    <a:pt x="17827" y="1235"/>
                  </a:cubicBezTo>
                  <a:cubicBezTo>
                    <a:pt x="18512" y="1144"/>
                    <a:pt x="19220" y="1052"/>
                    <a:pt x="19905" y="961"/>
                  </a:cubicBezTo>
                  <a:cubicBezTo>
                    <a:pt x="19984" y="961"/>
                    <a:pt x="20082" y="961"/>
                    <a:pt x="20166" y="946"/>
                  </a:cubicBezTo>
                  <a:close/>
                  <a:moveTo>
                    <a:pt x="20189" y="0"/>
                  </a:moveTo>
                  <a:cubicBezTo>
                    <a:pt x="20169" y="0"/>
                    <a:pt x="20151" y="1"/>
                    <a:pt x="20133" y="3"/>
                  </a:cubicBezTo>
                  <a:cubicBezTo>
                    <a:pt x="19722" y="48"/>
                    <a:pt x="19334" y="94"/>
                    <a:pt x="18946" y="139"/>
                  </a:cubicBezTo>
                  <a:cubicBezTo>
                    <a:pt x="17873" y="276"/>
                    <a:pt x="16823" y="459"/>
                    <a:pt x="15773" y="664"/>
                  </a:cubicBezTo>
                  <a:cubicBezTo>
                    <a:pt x="14404" y="916"/>
                    <a:pt x="13034" y="1235"/>
                    <a:pt x="11687" y="1646"/>
                  </a:cubicBezTo>
                  <a:cubicBezTo>
                    <a:pt x="10181" y="2080"/>
                    <a:pt x="8674" y="2627"/>
                    <a:pt x="7259" y="3289"/>
                  </a:cubicBezTo>
                  <a:cubicBezTo>
                    <a:pt x="5867" y="3951"/>
                    <a:pt x="4497" y="4727"/>
                    <a:pt x="3333" y="5732"/>
                  </a:cubicBezTo>
                  <a:cubicBezTo>
                    <a:pt x="2238" y="6668"/>
                    <a:pt x="1279" y="7809"/>
                    <a:pt x="708" y="9133"/>
                  </a:cubicBezTo>
                  <a:cubicBezTo>
                    <a:pt x="115" y="10525"/>
                    <a:pt x="1" y="12054"/>
                    <a:pt x="252" y="13538"/>
                  </a:cubicBezTo>
                  <a:cubicBezTo>
                    <a:pt x="594" y="15524"/>
                    <a:pt x="1530" y="17373"/>
                    <a:pt x="2649" y="19039"/>
                  </a:cubicBezTo>
                  <a:cubicBezTo>
                    <a:pt x="3539" y="20363"/>
                    <a:pt x="4589" y="21527"/>
                    <a:pt x="5913" y="22394"/>
                  </a:cubicBezTo>
                  <a:cubicBezTo>
                    <a:pt x="7077" y="23170"/>
                    <a:pt x="8378" y="23650"/>
                    <a:pt x="9747" y="23901"/>
                  </a:cubicBezTo>
                  <a:cubicBezTo>
                    <a:pt x="10374" y="24003"/>
                    <a:pt x="11011" y="24051"/>
                    <a:pt x="11648" y="24051"/>
                  </a:cubicBezTo>
                  <a:cubicBezTo>
                    <a:pt x="12426" y="24051"/>
                    <a:pt x="13205" y="23980"/>
                    <a:pt x="13970" y="23855"/>
                  </a:cubicBezTo>
                  <a:cubicBezTo>
                    <a:pt x="15385" y="23627"/>
                    <a:pt x="16755" y="23170"/>
                    <a:pt x="18056" y="22600"/>
                  </a:cubicBezTo>
                  <a:cubicBezTo>
                    <a:pt x="19448" y="22006"/>
                    <a:pt x="20749" y="21230"/>
                    <a:pt x="21982" y="20385"/>
                  </a:cubicBezTo>
                  <a:cubicBezTo>
                    <a:pt x="23191" y="19541"/>
                    <a:pt x="24310" y="18605"/>
                    <a:pt x="25360" y="17555"/>
                  </a:cubicBezTo>
                  <a:cubicBezTo>
                    <a:pt x="26387" y="16528"/>
                    <a:pt x="27346" y="15432"/>
                    <a:pt x="28167" y="14223"/>
                  </a:cubicBezTo>
                  <a:cubicBezTo>
                    <a:pt x="28921" y="13150"/>
                    <a:pt x="29560" y="11986"/>
                    <a:pt x="30039" y="10753"/>
                  </a:cubicBezTo>
                  <a:cubicBezTo>
                    <a:pt x="30450" y="9658"/>
                    <a:pt x="30701" y="8494"/>
                    <a:pt x="30724" y="7329"/>
                  </a:cubicBezTo>
                  <a:cubicBezTo>
                    <a:pt x="30724" y="6302"/>
                    <a:pt x="30495" y="5230"/>
                    <a:pt x="29993" y="4317"/>
                  </a:cubicBezTo>
                  <a:cubicBezTo>
                    <a:pt x="29400" y="3267"/>
                    <a:pt x="28510" y="2445"/>
                    <a:pt x="27505" y="1829"/>
                  </a:cubicBezTo>
                  <a:cubicBezTo>
                    <a:pt x="26159" y="1030"/>
                    <a:pt x="24629" y="596"/>
                    <a:pt x="23100" y="322"/>
                  </a:cubicBezTo>
                  <a:cubicBezTo>
                    <a:pt x="22164" y="162"/>
                    <a:pt x="21251" y="71"/>
                    <a:pt x="20315" y="3"/>
                  </a:cubicBezTo>
                  <a:cubicBezTo>
                    <a:pt x="20297" y="3"/>
                    <a:pt x="20278" y="3"/>
                    <a:pt x="20259" y="3"/>
                  </a:cubicBezTo>
                  <a:lnTo>
                    <a:pt x="20259" y="3"/>
                  </a:lnTo>
                  <a:cubicBezTo>
                    <a:pt x="20235" y="1"/>
                    <a:pt x="20211" y="0"/>
                    <a:pt x="20189" y="0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9"/>
          <p:cNvSpPr txBox="1">
            <a:spLocks noGrp="1"/>
          </p:cNvSpPr>
          <p:nvPr>
            <p:ph type="title"/>
          </p:nvPr>
        </p:nvSpPr>
        <p:spPr>
          <a:xfrm>
            <a:off x="716522" y="1409150"/>
            <a:ext cx="39648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9"/>
          <p:cNvSpPr txBox="1">
            <a:spLocks noGrp="1"/>
          </p:cNvSpPr>
          <p:nvPr>
            <p:ph type="subTitle" idx="1"/>
          </p:nvPr>
        </p:nvSpPr>
        <p:spPr>
          <a:xfrm>
            <a:off x="713100" y="2159375"/>
            <a:ext cx="3964800" cy="15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"/>
          <p:cNvSpPr/>
          <p:nvPr/>
        </p:nvSpPr>
        <p:spPr>
          <a:xfrm rot="10800000" flipH="1">
            <a:off x="-476250" y="4206199"/>
            <a:ext cx="3579658" cy="1464048"/>
          </a:xfrm>
          <a:custGeom>
            <a:avLst/>
            <a:gdLst/>
            <a:ahLst/>
            <a:cxnLst/>
            <a:rect l="l" t="t" r="r" b="b"/>
            <a:pathLst>
              <a:path w="68158" h="27876" extrusionOk="0">
                <a:moveTo>
                  <a:pt x="1" y="1"/>
                </a:moveTo>
                <a:lnTo>
                  <a:pt x="1" y="27688"/>
                </a:lnTo>
                <a:cubicBezTo>
                  <a:pt x="1" y="27688"/>
                  <a:pt x="1111" y="27875"/>
                  <a:pt x="2876" y="27875"/>
                </a:cubicBezTo>
                <a:cubicBezTo>
                  <a:pt x="6887" y="27875"/>
                  <a:pt x="14278" y="26907"/>
                  <a:pt x="19699" y="20566"/>
                </a:cubicBezTo>
                <a:cubicBezTo>
                  <a:pt x="24387" y="15083"/>
                  <a:pt x="29026" y="13016"/>
                  <a:pt x="33882" y="13016"/>
                </a:cubicBezTo>
                <a:cubicBezTo>
                  <a:pt x="37112" y="13016"/>
                  <a:pt x="40438" y="13931"/>
                  <a:pt x="43939" y="15362"/>
                </a:cubicBezTo>
                <a:cubicBezTo>
                  <a:pt x="45729" y="16098"/>
                  <a:pt x="47751" y="16465"/>
                  <a:pt x="49846" y="16465"/>
                </a:cubicBezTo>
                <a:cubicBezTo>
                  <a:pt x="58014" y="16465"/>
                  <a:pt x="67285" y="10900"/>
                  <a:pt x="68157" y="1"/>
                </a:cubicBezTo>
                <a:close/>
              </a:path>
            </a:pathLst>
          </a:custGeom>
          <a:solidFill>
            <a:srgbClr val="FFDF93">
              <a:alpha val="52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13"/>
          <p:cNvGrpSpPr/>
          <p:nvPr/>
        </p:nvGrpSpPr>
        <p:grpSpPr>
          <a:xfrm rot="10800000" flipH="1">
            <a:off x="-657880" y="3813335"/>
            <a:ext cx="1428545" cy="1032389"/>
            <a:chOff x="-16355" y="229484"/>
            <a:chExt cx="1428545" cy="1032389"/>
          </a:xfrm>
        </p:grpSpPr>
        <p:sp>
          <p:nvSpPr>
            <p:cNvPr id="153" name="Google Shape;153;p13"/>
            <p:cNvSpPr/>
            <p:nvPr/>
          </p:nvSpPr>
          <p:spPr>
            <a:xfrm>
              <a:off x="-16355" y="326925"/>
              <a:ext cx="1387980" cy="799264"/>
            </a:xfrm>
            <a:custGeom>
              <a:avLst/>
              <a:gdLst/>
              <a:ahLst/>
              <a:cxnLst/>
              <a:rect l="l" t="t" r="r" b="b"/>
              <a:pathLst>
                <a:path w="32335" h="18620" extrusionOk="0">
                  <a:moveTo>
                    <a:pt x="21959" y="0"/>
                  </a:moveTo>
                  <a:cubicBezTo>
                    <a:pt x="20930" y="0"/>
                    <a:pt x="19725" y="183"/>
                    <a:pt x="18329" y="586"/>
                  </a:cubicBezTo>
                  <a:cubicBezTo>
                    <a:pt x="18329" y="586"/>
                    <a:pt x="0" y="8734"/>
                    <a:pt x="11482" y="17134"/>
                  </a:cubicBezTo>
                  <a:cubicBezTo>
                    <a:pt x="12902" y="18171"/>
                    <a:pt x="14347" y="18619"/>
                    <a:pt x="15754" y="18619"/>
                  </a:cubicBezTo>
                  <a:cubicBezTo>
                    <a:pt x="24820" y="18619"/>
                    <a:pt x="32335" y="0"/>
                    <a:pt x="21959" y="0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169813" y="247084"/>
              <a:ext cx="1132662" cy="981008"/>
            </a:xfrm>
            <a:custGeom>
              <a:avLst/>
              <a:gdLst/>
              <a:ahLst/>
              <a:cxnLst/>
              <a:rect l="l" t="t" r="r" b="b"/>
              <a:pathLst>
                <a:path w="26387" h="22854" extrusionOk="0">
                  <a:moveTo>
                    <a:pt x="13753" y="1740"/>
                  </a:moveTo>
                  <a:cubicBezTo>
                    <a:pt x="13748" y="1742"/>
                    <a:pt x="13742" y="1744"/>
                    <a:pt x="13737" y="1746"/>
                  </a:cubicBezTo>
                  <a:lnTo>
                    <a:pt x="13737" y="1746"/>
                  </a:lnTo>
                  <a:cubicBezTo>
                    <a:pt x="13742" y="1743"/>
                    <a:pt x="13748" y="1741"/>
                    <a:pt x="13753" y="1740"/>
                  </a:cubicBezTo>
                  <a:close/>
                  <a:moveTo>
                    <a:pt x="25121" y="5839"/>
                  </a:moveTo>
                  <a:lnTo>
                    <a:pt x="25121" y="5839"/>
                  </a:lnTo>
                  <a:cubicBezTo>
                    <a:pt x="25120" y="5839"/>
                    <a:pt x="25124" y="5869"/>
                    <a:pt x="25128" y="5873"/>
                  </a:cubicBezTo>
                  <a:lnTo>
                    <a:pt x="25128" y="5873"/>
                  </a:lnTo>
                  <a:cubicBezTo>
                    <a:pt x="25123" y="5848"/>
                    <a:pt x="25121" y="5839"/>
                    <a:pt x="25121" y="5839"/>
                  </a:cubicBezTo>
                  <a:close/>
                  <a:moveTo>
                    <a:pt x="8908" y="21795"/>
                  </a:moveTo>
                  <a:cubicBezTo>
                    <a:pt x="8912" y="21796"/>
                    <a:pt x="8924" y="21799"/>
                    <a:pt x="8937" y="21801"/>
                  </a:cubicBezTo>
                  <a:lnTo>
                    <a:pt x="8937" y="21801"/>
                  </a:lnTo>
                  <a:cubicBezTo>
                    <a:pt x="8926" y="21800"/>
                    <a:pt x="8917" y="21798"/>
                    <a:pt x="8908" y="21795"/>
                  </a:cubicBezTo>
                  <a:close/>
                  <a:moveTo>
                    <a:pt x="18740" y="848"/>
                  </a:moveTo>
                  <a:cubicBezTo>
                    <a:pt x="18900" y="848"/>
                    <a:pt x="19082" y="871"/>
                    <a:pt x="19265" y="871"/>
                  </a:cubicBezTo>
                  <a:cubicBezTo>
                    <a:pt x="19584" y="894"/>
                    <a:pt x="19927" y="939"/>
                    <a:pt x="20269" y="985"/>
                  </a:cubicBezTo>
                  <a:cubicBezTo>
                    <a:pt x="20406" y="1008"/>
                    <a:pt x="20566" y="1031"/>
                    <a:pt x="20726" y="1053"/>
                  </a:cubicBezTo>
                  <a:cubicBezTo>
                    <a:pt x="20794" y="1076"/>
                    <a:pt x="20863" y="1099"/>
                    <a:pt x="20931" y="1099"/>
                  </a:cubicBezTo>
                  <a:cubicBezTo>
                    <a:pt x="20969" y="1112"/>
                    <a:pt x="20977" y="1116"/>
                    <a:pt x="20972" y="1116"/>
                  </a:cubicBezTo>
                  <a:cubicBezTo>
                    <a:pt x="20963" y="1116"/>
                    <a:pt x="20918" y="1105"/>
                    <a:pt x="20904" y="1105"/>
                  </a:cubicBezTo>
                  <a:cubicBezTo>
                    <a:pt x="20896" y="1105"/>
                    <a:pt x="20899" y="1109"/>
                    <a:pt x="20931" y="1122"/>
                  </a:cubicBezTo>
                  <a:cubicBezTo>
                    <a:pt x="20977" y="1122"/>
                    <a:pt x="21022" y="1145"/>
                    <a:pt x="21068" y="1145"/>
                  </a:cubicBezTo>
                  <a:cubicBezTo>
                    <a:pt x="21342" y="1213"/>
                    <a:pt x="21593" y="1304"/>
                    <a:pt x="21867" y="1396"/>
                  </a:cubicBezTo>
                  <a:cubicBezTo>
                    <a:pt x="21981" y="1441"/>
                    <a:pt x="22095" y="1487"/>
                    <a:pt x="22209" y="1533"/>
                  </a:cubicBezTo>
                  <a:cubicBezTo>
                    <a:pt x="22278" y="1556"/>
                    <a:pt x="22323" y="1601"/>
                    <a:pt x="22392" y="1624"/>
                  </a:cubicBezTo>
                  <a:cubicBezTo>
                    <a:pt x="22401" y="1624"/>
                    <a:pt x="22411" y="1628"/>
                    <a:pt x="22422" y="1634"/>
                  </a:cubicBezTo>
                  <a:lnTo>
                    <a:pt x="22422" y="1634"/>
                  </a:lnTo>
                  <a:cubicBezTo>
                    <a:pt x="22420" y="1634"/>
                    <a:pt x="22419" y="1633"/>
                    <a:pt x="22419" y="1633"/>
                  </a:cubicBezTo>
                  <a:cubicBezTo>
                    <a:pt x="22414" y="1633"/>
                    <a:pt x="22429" y="1643"/>
                    <a:pt x="22483" y="1670"/>
                  </a:cubicBezTo>
                  <a:cubicBezTo>
                    <a:pt x="22456" y="1656"/>
                    <a:pt x="22437" y="1643"/>
                    <a:pt x="22422" y="1634"/>
                  </a:cubicBezTo>
                  <a:lnTo>
                    <a:pt x="22422" y="1634"/>
                  </a:lnTo>
                  <a:cubicBezTo>
                    <a:pt x="22435" y="1638"/>
                    <a:pt x="22481" y="1657"/>
                    <a:pt x="22506" y="1670"/>
                  </a:cubicBezTo>
                  <a:cubicBezTo>
                    <a:pt x="22711" y="1784"/>
                    <a:pt x="22917" y="1898"/>
                    <a:pt x="23099" y="2035"/>
                  </a:cubicBezTo>
                  <a:cubicBezTo>
                    <a:pt x="23305" y="2172"/>
                    <a:pt x="23487" y="2332"/>
                    <a:pt x="23647" y="2491"/>
                  </a:cubicBezTo>
                  <a:cubicBezTo>
                    <a:pt x="23621" y="2459"/>
                    <a:pt x="23614" y="2446"/>
                    <a:pt x="23617" y="2446"/>
                  </a:cubicBezTo>
                  <a:cubicBezTo>
                    <a:pt x="23625" y="2446"/>
                    <a:pt x="23699" y="2521"/>
                    <a:pt x="23716" y="2537"/>
                  </a:cubicBezTo>
                  <a:cubicBezTo>
                    <a:pt x="23739" y="2583"/>
                    <a:pt x="23784" y="2628"/>
                    <a:pt x="23830" y="2651"/>
                  </a:cubicBezTo>
                  <a:cubicBezTo>
                    <a:pt x="23898" y="2742"/>
                    <a:pt x="23990" y="2834"/>
                    <a:pt x="24058" y="2925"/>
                  </a:cubicBezTo>
                  <a:cubicBezTo>
                    <a:pt x="24195" y="3085"/>
                    <a:pt x="24309" y="3267"/>
                    <a:pt x="24423" y="3450"/>
                  </a:cubicBezTo>
                  <a:cubicBezTo>
                    <a:pt x="24469" y="3541"/>
                    <a:pt x="24515" y="3633"/>
                    <a:pt x="24583" y="3724"/>
                  </a:cubicBezTo>
                  <a:cubicBezTo>
                    <a:pt x="24595" y="3754"/>
                    <a:pt x="24598" y="3764"/>
                    <a:pt x="24596" y="3764"/>
                  </a:cubicBezTo>
                  <a:cubicBezTo>
                    <a:pt x="24593" y="3764"/>
                    <a:pt x="24580" y="3739"/>
                    <a:pt x="24579" y="3739"/>
                  </a:cubicBezTo>
                  <a:lnTo>
                    <a:pt x="24579" y="3739"/>
                  </a:lnTo>
                  <a:cubicBezTo>
                    <a:pt x="24579" y="3739"/>
                    <a:pt x="24585" y="3751"/>
                    <a:pt x="24606" y="3792"/>
                  </a:cubicBezTo>
                  <a:cubicBezTo>
                    <a:pt x="24629" y="3861"/>
                    <a:pt x="24652" y="3907"/>
                    <a:pt x="24674" y="3975"/>
                  </a:cubicBezTo>
                  <a:cubicBezTo>
                    <a:pt x="24857" y="4386"/>
                    <a:pt x="24971" y="4820"/>
                    <a:pt x="25040" y="5253"/>
                  </a:cubicBezTo>
                  <a:cubicBezTo>
                    <a:pt x="25062" y="5367"/>
                    <a:pt x="25085" y="5481"/>
                    <a:pt x="25108" y="5596"/>
                  </a:cubicBezTo>
                  <a:cubicBezTo>
                    <a:pt x="25108" y="5664"/>
                    <a:pt x="25108" y="5710"/>
                    <a:pt x="25108" y="5778"/>
                  </a:cubicBezTo>
                  <a:cubicBezTo>
                    <a:pt x="25108" y="5801"/>
                    <a:pt x="25131" y="5824"/>
                    <a:pt x="25131" y="5847"/>
                  </a:cubicBezTo>
                  <a:cubicBezTo>
                    <a:pt x="25131" y="5867"/>
                    <a:pt x="25130" y="5873"/>
                    <a:pt x="25128" y="5873"/>
                  </a:cubicBezTo>
                  <a:cubicBezTo>
                    <a:pt x="25128" y="5873"/>
                    <a:pt x="25128" y="5873"/>
                    <a:pt x="25128" y="5873"/>
                  </a:cubicBezTo>
                  <a:lnTo>
                    <a:pt x="25128" y="5873"/>
                  </a:lnTo>
                  <a:cubicBezTo>
                    <a:pt x="25129" y="5879"/>
                    <a:pt x="25130" y="5885"/>
                    <a:pt x="25131" y="5892"/>
                  </a:cubicBezTo>
                  <a:cubicBezTo>
                    <a:pt x="25131" y="6121"/>
                    <a:pt x="25131" y="6349"/>
                    <a:pt x="25131" y="6600"/>
                  </a:cubicBezTo>
                  <a:cubicBezTo>
                    <a:pt x="25131" y="7125"/>
                    <a:pt x="25062" y="7627"/>
                    <a:pt x="24971" y="8152"/>
                  </a:cubicBezTo>
                  <a:cubicBezTo>
                    <a:pt x="24925" y="8403"/>
                    <a:pt x="24857" y="8654"/>
                    <a:pt x="24789" y="8905"/>
                  </a:cubicBezTo>
                  <a:cubicBezTo>
                    <a:pt x="24766" y="9042"/>
                    <a:pt x="24720" y="9179"/>
                    <a:pt x="24697" y="9316"/>
                  </a:cubicBezTo>
                  <a:cubicBezTo>
                    <a:pt x="24681" y="9332"/>
                    <a:pt x="24677" y="9348"/>
                    <a:pt x="24667" y="9371"/>
                  </a:cubicBezTo>
                  <a:lnTo>
                    <a:pt x="24667" y="9371"/>
                  </a:lnTo>
                  <a:cubicBezTo>
                    <a:pt x="24670" y="9363"/>
                    <a:pt x="24672" y="9357"/>
                    <a:pt x="24672" y="9357"/>
                  </a:cubicBezTo>
                  <a:lnTo>
                    <a:pt x="24672" y="9357"/>
                  </a:lnTo>
                  <a:cubicBezTo>
                    <a:pt x="24672" y="9357"/>
                    <a:pt x="24666" y="9371"/>
                    <a:pt x="24652" y="9407"/>
                  </a:cubicBezTo>
                  <a:cubicBezTo>
                    <a:pt x="24659" y="9393"/>
                    <a:pt x="24663" y="9382"/>
                    <a:pt x="24667" y="9371"/>
                  </a:cubicBezTo>
                  <a:lnTo>
                    <a:pt x="24667" y="9371"/>
                  </a:lnTo>
                  <a:cubicBezTo>
                    <a:pt x="24661" y="9389"/>
                    <a:pt x="24652" y="9420"/>
                    <a:pt x="24652" y="9430"/>
                  </a:cubicBezTo>
                  <a:cubicBezTo>
                    <a:pt x="24629" y="9499"/>
                    <a:pt x="24606" y="9567"/>
                    <a:pt x="24583" y="9658"/>
                  </a:cubicBezTo>
                  <a:cubicBezTo>
                    <a:pt x="24218" y="10777"/>
                    <a:pt x="23739" y="11850"/>
                    <a:pt x="23145" y="12900"/>
                  </a:cubicBezTo>
                  <a:cubicBezTo>
                    <a:pt x="22985" y="13174"/>
                    <a:pt x="22826" y="13447"/>
                    <a:pt x="22666" y="13699"/>
                  </a:cubicBezTo>
                  <a:cubicBezTo>
                    <a:pt x="22574" y="13835"/>
                    <a:pt x="22506" y="13972"/>
                    <a:pt x="22415" y="14087"/>
                  </a:cubicBezTo>
                  <a:cubicBezTo>
                    <a:pt x="22414" y="14088"/>
                    <a:pt x="22413" y="14089"/>
                    <a:pt x="22413" y="14090"/>
                  </a:cubicBezTo>
                  <a:lnTo>
                    <a:pt x="22413" y="14090"/>
                  </a:lnTo>
                  <a:cubicBezTo>
                    <a:pt x="22408" y="14094"/>
                    <a:pt x="22401" y="14100"/>
                    <a:pt x="22392" y="14109"/>
                  </a:cubicBezTo>
                  <a:cubicBezTo>
                    <a:pt x="22369" y="14155"/>
                    <a:pt x="22346" y="14178"/>
                    <a:pt x="22346" y="14224"/>
                  </a:cubicBezTo>
                  <a:cubicBezTo>
                    <a:pt x="22278" y="14292"/>
                    <a:pt x="22232" y="14360"/>
                    <a:pt x="22186" y="14452"/>
                  </a:cubicBezTo>
                  <a:cubicBezTo>
                    <a:pt x="21821" y="14954"/>
                    <a:pt x="21433" y="15479"/>
                    <a:pt x="21045" y="15958"/>
                  </a:cubicBezTo>
                  <a:cubicBezTo>
                    <a:pt x="20634" y="16460"/>
                    <a:pt x="20201" y="16940"/>
                    <a:pt x="19744" y="17396"/>
                  </a:cubicBezTo>
                  <a:cubicBezTo>
                    <a:pt x="19516" y="17624"/>
                    <a:pt x="19288" y="17853"/>
                    <a:pt x="19059" y="18081"/>
                  </a:cubicBezTo>
                  <a:cubicBezTo>
                    <a:pt x="19079" y="18061"/>
                    <a:pt x="19087" y="18053"/>
                    <a:pt x="19087" y="18053"/>
                  </a:cubicBezTo>
                  <a:lnTo>
                    <a:pt x="19087" y="18053"/>
                  </a:lnTo>
                  <a:cubicBezTo>
                    <a:pt x="19086" y="18053"/>
                    <a:pt x="18981" y="18154"/>
                    <a:pt x="18945" y="18172"/>
                  </a:cubicBezTo>
                  <a:cubicBezTo>
                    <a:pt x="18900" y="18218"/>
                    <a:pt x="18831" y="18286"/>
                    <a:pt x="18785" y="18332"/>
                  </a:cubicBezTo>
                  <a:cubicBezTo>
                    <a:pt x="18671" y="18423"/>
                    <a:pt x="18534" y="18538"/>
                    <a:pt x="18420" y="18629"/>
                  </a:cubicBezTo>
                  <a:cubicBezTo>
                    <a:pt x="17941" y="19040"/>
                    <a:pt x="17439" y="19451"/>
                    <a:pt x="16891" y="19793"/>
                  </a:cubicBezTo>
                  <a:cubicBezTo>
                    <a:pt x="16663" y="19975"/>
                    <a:pt x="16389" y="20135"/>
                    <a:pt x="16138" y="20295"/>
                  </a:cubicBezTo>
                  <a:cubicBezTo>
                    <a:pt x="16115" y="20318"/>
                    <a:pt x="16069" y="20341"/>
                    <a:pt x="16046" y="20341"/>
                  </a:cubicBezTo>
                  <a:cubicBezTo>
                    <a:pt x="15978" y="20386"/>
                    <a:pt x="15909" y="20432"/>
                    <a:pt x="15841" y="20455"/>
                  </a:cubicBezTo>
                  <a:cubicBezTo>
                    <a:pt x="15704" y="20546"/>
                    <a:pt x="15567" y="20615"/>
                    <a:pt x="15430" y="20683"/>
                  </a:cubicBezTo>
                  <a:cubicBezTo>
                    <a:pt x="15179" y="20820"/>
                    <a:pt x="14905" y="20957"/>
                    <a:pt x="14631" y="21071"/>
                  </a:cubicBezTo>
                  <a:cubicBezTo>
                    <a:pt x="14517" y="21140"/>
                    <a:pt x="14380" y="21185"/>
                    <a:pt x="14243" y="21254"/>
                  </a:cubicBezTo>
                  <a:cubicBezTo>
                    <a:pt x="14175" y="21277"/>
                    <a:pt x="14106" y="21299"/>
                    <a:pt x="14038" y="21322"/>
                  </a:cubicBezTo>
                  <a:cubicBezTo>
                    <a:pt x="14005" y="21339"/>
                    <a:pt x="13853" y="21403"/>
                    <a:pt x="13848" y="21403"/>
                  </a:cubicBezTo>
                  <a:cubicBezTo>
                    <a:pt x="13846" y="21403"/>
                    <a:pt x="13867" y="21393"/>
                    <a:pt x="13924" y="21368"/>
                  </a:cubicBezTo>
                  <a:lnTo>
                    <a:pt x="13924" y="21368"/>
                  </a:lnTo>
                  <a:cubicBezTo>
                    <a:pt x="13376" y="21573"/>
                    <a:pt x="12828" y="21733"/>
                    <a:pt x="12257" y="21847"/>
                  </a:cubicBezTo>
                  <a:cubicBezTo>
                    <a:pt x="12209" y="21847"/>
                    <a:pt x="12161" y="21859"/>
                    <a:pt x="12112" y="21865"/>
                  </a:cubicBezTo>
                  <a:lnTo>
                    <a:pt x="12112" y="21865"/>
                  </a:lnTo>
                  <a:cubicBezTo>
                    <a:pt x="12112" y="21865"/>
                    <a:pt x="12112" y="21865"/>
                    <a:pt x="12111" y="21865"/>
                  </a:cubicBezTo>
                  <a:cubicBezTo>
                    <a:pt x="12107" y="21865"/>
                    <a:pt x="12099" y="21866"/>
                    <a:pt x="12084" y="21869"/>
                  </a:cubicBezTo>
                  <a:lnTo>
                    <a:pt x="12084" y="21869"/>
                  </a:lnTo>
                  <a:cubicBezTo>
                    <a:pt x="12073" y="21869"/>
                    <a:pt x="12063" y="21870"/>
                    <a:pt x="12052" y="21870"/>
                  </a:cubicBezTo>
                  <a:cubicBezTo>
                    <a:pt x="12036" y="21876"/>
                    <a:pt x="12028" y="21880"/>
                    <a:pt x="12025" y="21883"/>
                  </a:cubicBezTo>
                  <a:lnTo>
                    <a:pt x="12025" y="21883"/>
                  </a:lnTo>
                  <a:cubicBezTo>
                    <a:pt x="12009" y="21888"/>
                    <a:pt x="11994" y="21893"/>
                    <a:pt x="11984" y="21893"/>
                  </a:cubicBezTo>
                  <a:cubicBezTo>
                    <a:pt x="11847" y="21916"/>
                    <a:pt x="11687" y="21938"/>
                    <a:pt x="11550" y="21938"/>
                  </a:cubicBezTo>
                  <a:cubicBezTo>
                    <a:pt x="11253" y="21984"/>
                    <a:pt x="10979" y="21984"/>
                    <a:pt x="10682" y="22007"/>
                  </a:cubicBezTo>
                  <a:lnTo>
                    <a:pt x="10523" y="22007"/>
                  </a:lnTo>
                  <a:cubicBezTo>
                    <a:pt x="10517" y="22006"/>
                    <a:pt x="10512" y="22005"/>
                    <a:pt x="10508" y="22005"/>
                  </a:cubicBezTo>
                  <a:lnTo>
                    <a:pt x="10508" y="22005"/>
                  </a:lnTo>
                  <a:cubicBezTo>
                    <a:pt x="10513" y="22006"/>
                    <a:pt x="10518" y="22007"/>
                    <a:pt x="10523" y="22007"/>
                  </a:cubicBezTo>
                  <a:lnTo>
                    <a:pt x="10477" y="22007"/>
                  </a:lnTo>
                  <a:cubicBezTo>
                    <a:pt x="10462" y="22007"/>
                    <a:pt x="10416" y="21997"/>
                    <a:pt x="10435" y="21997"/>
                  </a:cubicBezTo>
                  <a:cubicBezTo>
                    <a:pt x="10443" y="21997"/>
                    <a:pt x="10465" y="21999"/>
                    <a:pt x="10508" y="22005"/>
                  </a:cubicBezTo>
                  <a:lnTo>
                    <a:pt x="10508" y="22005"/>
                  </a:lnTo>
                  <a:cubicBezTo>
                    <a:pt x="10484" y="21999"/>
                    <a:pt x="10450" y="21984"/>
                    <a:pt x="10431" y="21984"/>
                  </a:cubicBezTo>
                  <a:cubicBezTo>
                    <a:pt x="10272" y="21984"/>
                    <a:pt x="10135" y="21984"/>
                    <a:pt x="9998" y="21961"/>
                  </a:cubicBezTo>
                  <a:cubicBezTo>
                    <a:pt x="9701" y="21938"/>
                    <a:pt x="9427" y="21893"/>
                    <a:pt x="9130" y="21847"/>
                  </a:cubicBezTo>
                  <a:cubicBezTo>
                    <a:pt x="9065" y="21826"/>
                    <a:pt x="9021" y="21824"/>
                    <a:pt x="8958" y="21805"/>
                  </a:cubicBezTo>
                  <a:lnTo>
                    <a:pt x="8958" y="21805"/>
                  </a:lnTo>
                  <a:cubicBezTo>
                    <a:pt x="8969" y="21807"/>
                    <a:pt x="8977" y="21808"/>
                    <a:pt x="8978" y="21808"/>
                  </a:cubicBezTo>
                  <a:cubicBezTo>
                    <a:pt x="8980" y="21808"/>
                    <a:pt x="8972" y="21806"/>
                    <a:pt x="8948" y="21802"/>
                  </a:cubicBezTo>
                  <a:lnTo>
                    <a:pt x="8948" y="21802"/>
                  </a:lnTo>
                  <a:cubicBezTo>
                    <a:pt x="8948" y="21802"/>
                    <a:pt x="8948" y="21802"/>
                    <a:pt x="8948" y="21802"/>
                  </a:cubicBezTo>
                  <a:cubicBezTo>
                    <a:pt x="8919" y="21797"/>
                    <a:pt x="8907" y="21795"/>
                    <a:pt x="8906" y="21795"/>
                  </a:cubicBezTo>
                  <a:cubicBezTo>
                    <a:pt x="8906" y="21795"/>
                    <a:pt x="8906" y="21795"/>
                    <a:pt x="8906" y="21795"/>
                  </a:cubicBezTo>
                  <a:lnTo>
                    <a:pt x="8906" y="21795"/>
                  </a:lnTo>
                  <a:cubicBezTo>
                    <a:pt x="8883" y="21788"/>
                    <a:pt x="8863" y="21779"/>
                    <a:pt x="8834" y="21779"/>
                  </a:cubicBezTo>
                  <a:cubicBezTo>
                    <a:pt x="8697" y="21733"/>
                    <a:pt x="8560" y="21710"/>
                    <a:pt x="8446" y="21665"/>
                  </a:cubicBezTo>
                  <a:cubicBezTo>
                    <a:pt x="8149" y="21573"/>
                    <a:pt x="7875" y="21459"/>
                    <a:pt x="7601" y="21345"/>
                  </a:cubicBezTo>
                  <a:cubicBezTo>
                    <a:pt x="7464" y="21299"/>
                    <a:pt x="7350" y="21231"/>
                    <a:pt x="7213" y="21162"/>
                  </a:cubicBezTo>
                  <a:lnTo>
                    <a:pt x="7213" y="21162"/>
                  </a:lnTo>
                  <a:cubicBezTo>
                    <a:pt x="7239" y="21178"/>
                    <a:pt x="7249" y="21184"/>
                    <a:pt x="7247" y="21184"/>
                  </a:cubicBezTo>
                  <a:cubicBezTo>
                    <a:pt x="7242" y="21184"/>
                    <a:pt x="7116" y="21117"/>
                    <a:pt x="7099" y="21117"/>
                  </a:cubicBezTo>
                  <a:cubicBezTo>
                    <a:pt x="7030" y="21071"/>
                    <a:pt x="6939" y="21025"/>
                    <a:pt x="6871" y="20980"/>
                  </a:cubicBezTo>
                  <a:cubicBezTo>
                    <a:pt x="6597" y="20820"/>
                    <a:pt x="6346" y="20660"/>
                    <a:pt x="6095" y="20478"/>
                  </a:cubicBezTo>
                  <a:cubicBezTo>
                    <a:pt x="5455" y="20021"/>
                    <a:pt x="4976" y="19565"/>
                    <a:pt x="4451" y="19040"/>
                  </a:cubicBezTo>
                  <a:cubicBezTo>
                    <a:pt x="3812" y="18355"/>
                    <a:pt x="3219" y="17624"/>
                    <a:pt x="2694" y="16848"/>
                  </a:cubicBezTo>
                  <a:cubicBezTo>
                    <a:pt x="2283" y="16187"/>
                    <a:pt x="1963" y="15593"/>
                    <a:pt x="1712" y="14863"/>
                  </a:cubicBezTo>
                  <a:cubicBezTo>
                    <a:pt x="1598" y="14543"/>
                    <a:pt x="1507" y="14224"/>
                    <a:pt x="1438" y="13881"/>
                  </a:cubicBezTo>
                  <a:cubicBezTo>
                    <a:pt x="1415" y="13721"/>
                    <a:pt x="1393" y="13584"/>
                    <a:pt x="1370" y="13425"/>
                  </a:cubicBezTo>
                  <a:cubicBezTo>
                    <a:pt x="1347" y="13356"/>
                    <a:pt x="1347" y="13288"/>
                    <a:pt x="1347" y="13219"/>
                  </a:cubicBezTo>
                  <a:cubicBezTo>
                    <a:pt x="1347" y="13174"/>
                    <a:pt x="1324" y="13151"/>
                    <a:pt x="1324" y="13105"/>
                  </a:cubicBezTo>
                  <a:lnTo>
                    <a:pt x="1324" y="13105"/>
                  </a:lnTo>
                  <a:cubicBezTo>
                    <a:pt x="1329" y="13125"/>
                    <a:pt x="1332" y="13133"/>
                    <a:pt x="1333" y="13133"/>
                  </a:cubicBezTo>
                  <a:cubicBezTo>
                    <a:pt x="1338" y="13133"/>
                    <a:pt x="1324" y="13037"/>
                    <a:pt x="1324" y="13037"/>
                  </a:cubicBezTo>
                  <a:cubicBezTo>
                    <a:pt x="1301" y="12420"/>
                    <a:pt x="1370" y="11804"/>
                    <a:pt x="1507" y="11211"/>
                  </a:cubicBezTo>
                  <a:cubicBezTo>
                    <a:pt x="1530" y="11142"/>
                    <a:pt x="1552" y="11096"/>
                    <a:pt x="1552" y="11028"/>
                  </a:cubicBezTo>
                  <a:cubicBezTo>
                    <a:pt x="1563" y="11001"/>
                    <a:pt x="1567" y="10992"/>
                    <a:pt x="1569" y="10992"/>
                  </a:cubicBezTo>
                  <a:lnTo>
                    <a:pt x="1569" y="10992"/>
                  </a:lnTo>
                  <a:cubicBezTo>
                    <a:pt x="1571" y="10992"/>
                    <a:pt x="1556" y="11041"/>
                    <a:pt x="1559" y="11041"/>
                  </a:cubicBezTo>
                  <a:cubicBezTo>
                    <a:pt x="1560" y="11041"/>
                    <a:pt x="1565" y="11032"/>
                    <a:pt x="1575" y="11005"/>
                  </a:cubicBezTo>
                  <a:cubicBezTo>
                    <a:pt x="1575" y="10982"/>
                    <a:pt x="1598" y="10937"/>
                    <a:pt x="1598" y="10914"/>
                  </a:cubicBezTo>
                  <a:cubicBezTo>
                    <a:pt x="1644" y="10754"/>
                    <a:pt x="1689" y="10617"/>
                    <a:pt x="1758" y="10457"/>
                  </a:cubicBezTo>
                  <a:cubicBezTo>
                    <a:pt x="1872" y="10183"/>
                    <a:pt x="2009" y="9910"/>
                    <a:pt x="2146" y="9636"/>
                  </a:cubicBezTo>
                  <a:cubicBezTo>
                    <a:pt x="2214" y="9522"/>
                    <a:pt x="2283" y="9385"/>
                    <a:pt x="2374" y="9248"/>
                  </a:cubicBezTo>
                  <a:cubicBezTo>
                    <a:pt x="2420" y="9202"/>
                    <a:pt x="2443" y="9133"/>
                    <a:pt x="2488" y="9065"/>
                  </a:cubicBezTo>
                  <a:lnTo>
                    <a:pt x="2488" y="9065"/>
                  </a:lnTo>
                  <a:cubicBezTo>
                    <a:pt x="2472" y="9091"/>
                    <a:pt x="2467" y="9102"/>
                    <a:pt x="2469" y="9102"/>
                  </a:cubicBezTo>
                  <a:cubicBezTo>
                    <a:pt x="2476" y="9102"/>
                    <a:pt x="2557" y="8986"/>
                    <a:pt x="2557" y="8951"/>
                  </a:cubicBezTo>
                  <a:cubicBezTo>
                    <a:pt x="2739" y="8700"/>
                    <a:pt x="2945" y="8449"/>
                    <a:pt x="3150" y="8198"/>
                  </a:cubicBezTo>
                  <a:cubicBezTo>
                    <a:pt x="3356" y="7947"/>
                    <a:pt x="3561" y="7718"/>
                    <a:pt x="3789" y="7490"/>
                  </a:cubicBezTo>
                  <a:cubicBezTo>
                    <a:pt x="3903" y="7376"/>
                    <a:pt x="3995" y="7285"/>
                    <a:pt x="4109" y="7171"/>
                  </a:cubicBezTo>
                  <a:cubicBezTo>
                    <a:pt x="4132" y="7148"/>
                    <a:pt x="4177" y="7125"/>
                    <a:pt x="4200" y="7102"/>
                  </a:cubicBezTo>
                  <a:cubicBezTo>
                    <a:pt x="4222" y="7080"/>
                    <a:pt x="4228" y="7073"/>
                    <a:pt x="4226" y="7073"/>
                  </a:cubicBezTo>
                  <a:cubicBezTo>
                    <a:pt x="4222" y="7073"/>
                    <a:pt x="4178" y="7109"/>
                    <a:pt x="4174" y="7109"/>
                  </a:cubicBezTo>
                  <a:cubicBezTo>
                    <a:pt x="4172" y="7109"/>
                    <a:pt x="4178" y="7101"/>
                    <a:pt x="4200" y="7079"/>
                  </a:cubicBezTo>
                  <a:cubicBezTo>
                    <a:pt x="4269" y="7011"/>
                    <a:pt x="4360" y="6965"/>
                    <a:pt x="4428" y="6897"/>
                  </a:cubicBezTo>
                  <a:cubicBezTo>
                    <a:pt x="4930" y="6440"/>
                    <a:pt x="5455" y="6029"/>
                    <a:pt x="6026" y="5641"/>
                  </a:cubicBezTo>
                  <a:cubicBezTo>
                    <a:pt x="6277" y="5459"/>
                    <a:pt x="6551" y="5253"/>
                    <a:pt x="6825" y="5093"/>
                  </a:cubicBezTo>
                  <a:cubicBezTo>
                    <a:pt x="6962" y="5002"/>
                    <a:pt x="7122" y="4911"/>
                    <a:pt x="7259" y="4820"/>
                  </a:cubicBezTo>
                  <a:cubicBezTo>
                    <a:pt x="7327" y="4774"/>
                    <a:pt x="7396" y="4728"/>
                    <a:pt x="7464" y="4683"/>
                  </a:cubicBezTo>
                  <a:cubicBezTo>
                    <a:pt x="7510" y="4660"/>
                    <a:pt x="7578" y="4637"/>
                    <a:pt x="7624" y="4591"/>
                  </a:cubicBezTo>
                  <a:cubicBezTo>
                    <a:pt x="8719" y="3952"/>
                    <a:pt x="9884" y="3359"/>
                    <a:pt x="11048" y="2834"/>
                  </a:cubicBezTo>
                  <a:cubicBezTo>
                    <a:pt x="11573" y="2605"/>
                    <a:pt x="12120" y="2377"/>
                    <a:pt x="12645" y="2172"/>
                  </a:cubicBezTo>
                  <a:cubicBezTo>
                    <a:pt x="12897" y="2080"/>
                    <a:pt x="13125" y="1989"/>
                    <a:pt x="13376" y="1898"/>
                  </a:cubicBezTo>
                  <a:cubicBezTo>
                    <a:pt x="13467" y="1852"/>
                    <a:pt x="13581" y="1807"/>
                    <a:pt x="13695" y="1761"/>
                  </a:cubicBezTo>
                  <a:cubicBezTo>
                    <a:pt x="13698" y="1761"/>
                    <a:pt x="13701" y="1761"/>
                    <a:pt x="13704" y="1760"/>
                  </a:cubicBezTo>
                  <a:lnTo>
                    <a:pt x="13704" y="1760"/>
                  </a:lnTo>
                  <a:cubicBezTo>
                    <a:pt x="13698" y="1763"/>
                    <a:pt x="13696" y="1765"/>
                    <a:pt x="13699" y="1765"/>
                  </a:cubicBezTo>
                  <a:cubicBezTo>
                    <a:pt x="13702" y="1765"/>
                    <a:pt x="13708" y="1764"/>
                    <a:pt x="13718" y="1761"/>
                  </a:cubicBezTo>
                  <a:cubicBezTo>
                    <a:pt x="13787" y="1738"/>
                    <a:pt x="13855" y="1715"/>
                    <a:pt x="13901" y="1692"/>
                  </a:cubicBezTo>
                  <a:cubicBezTo>
                    <a:pt x="14494" y="1487"/>
                    <a:pt x="15088" y="1282"/>
                    <a:pt x="15681" y="1099"/>
                  </a:cubicBezTo>
                  <a:cubicBezTo>
                    <a:pt x="15747" y="1077"/>
                    <a:pt x="15834" y="1055"/>
                    <a:pt x="15922" y="1033"/>
                  </a:cubicBezTo>
                  <a:lnTo>
                    <a:pt x="15922" y="1033"/>
                  </a:lnTo>
                  <a:cubicBezTo>
                    <a:pt x="16696" y="931"/>
                    <a:pt x="17491" y="869"/>
                    <a:pt x="18306" y="848"/>
                  </a:cubicBezTo>
                  <a:close/>
                  <a:moveTo>
                    <a:pt x="18679" y="1"/>
                  </a:moveTo>
                  <a:cubicBezTo>
                    <a:pt x="18570" y="1"/>
                    <a:pt x="18461" y="2"/>
                    <a:pt x="18352" y="3"/>
                  </a:cubicBezTo>
                  <a:cubicBezTo>
                    <a:pt x="17507" y="3"/>
                    <a:pt x="16686" y="72"/>
                    <a:pt x="15864" y="186"/>
                  </a:cubicBezTo>
                  <a:cubicBezTo>
                    <a:pt x="15853" y="188"/>
                    <a:pt x="15842" y="190"/>
                    <a:pt x="15830" y="192"/>
                  </a:cubicBezTo>
                  <a:lnTo>
                    <a:pt x="15830" y="192"/>
                  </a:lnTo>
                  <a:cubicBezTo>
                    <a:pt x="15785" y="195"/>
                    <a:pt x="15742" y="201"/>
                    <a:pt x="15704" y="209"/>
                  </a:cubicBezTo>
                  <a:cubicBezTo>
                    <a:pt x="15362" y="323"/>
                    <a:pt x="15019" y="437"/>
                    <a:pt x="14677" y="528"/>
                  </a:cubicBezTo>
                  <a:cubicBezTo>
                    <a:pt x="13787" y="848"/>
                    <a:pt x="12897" y="1167"/>
                    <a:pt x="12006" y="1533"/>
                  </a:cubicBezTo>
                  <a:cubicBezTo>
                    <a:pt x="10842" y="1989"/>
                    <a:pt x="9701" y="2491"/>
                    <a:pt x="8605" y="3062"/>
                  </a:cubicBezTo>
                  <a:cubicBezTo>
                    <a:pt x="7350" y="3724"/>
                    <a:pt x="6140" y="4431"/>
                    <a:pt x="4999" y="5276"/>
                  </a:cubicBezTo>
                  <a:cubicBezTo>
                    <a:pt x="3903" y="6075"/>
                    <a:pt x="2853" y="6988"/>
                    <a:pt x="1986" y="8061"/>
                  </a:cubicBezTo>
                  <a:cubicBezTo>
                    <a:pt x="1187" y="9065"/>
                    <a:pt x="548" y="10229"/>
                    <a:pt x="274" y="11484"/>
                  </a:cubicBezTo>
                  <a:cubicBezTo>
                    <a:pt x="0" y="12786"/>
                    <a:pt x="137" y="14155"/>
                    <a:pt x="617" y="15410"/>
                  </a:cubicBezTo>
                  <a:cubicBezTo>
                    <a:pt x="1256" y="17077"/>
                    <a:pt x="2374" y="18538"/>
                    <a:pt x="3652" y="19816"/>
                  </a:cubicBezTo>
                  <a:cubicBezTo>
                    <a:pt x="4634" y="20820"/>
                    <a:pt x="5752" y="21665"/>
                    <a:pt x="7053" y="22190"/>
                  </a:cubicBezTo>
                  <a:cubicBezTo>
                    <a:pt x="8138" y="22645"/>
                    <a:pt x="9305" y="22853"/>
                    <a:pt x="10476" y="22853"/>
                  </a:cubicBezTo>
                  <a:cubicBezTo>
                    <a:pt x="10537" y="22853"/>
                    <a:pt x="10598" y="22853"/>
                    <a:pt x="10660" y="22851"/>
                  </a:cubicBezTo>
                  <a:cubicBezTo>
                    <a:pt x="11938" y="22829"/>
                    <a:pt x="13170" y="22555"/>
                    <a:pt x="14335" y="22098"/>
                  </a:cubicBezTo>
                  <a:cubicBezTo>
                    <a:pt x="15544" y="21665"/>
                    <a:pt x="16663" y="21048"/>
                    <a:pt x="17713" y="20318"/>
                  </a:cubicBezTo>
                  <a:cubicBezTo>
                    <a:pt x="18808" y="19565"/>
                    <a:pt x="19835" y="18674"/>
                    <a:pt x="20771" y="17716"/>
                  </a:cubicBezTo>
                  <a:cubicBezTo>
                    <a:pt x="21684" y="16780"/>
                    <a:pt x="22506" y="15753"/>
                    <a:pt x="23236" y="14680"/>
                  </a:cubicBezTo>
                  <a:cubicBezTo>
                    <a:pt x="23967" y="13607"/>
                    <a:pt x="24629" y="12489"/>
                    <a:pt x="25131" y="11302"/>
                  </a:cubicBezTo>
                  <a:cubicBezTo>
                    <a:pt x="25610" y="10229"/>
                    <a:pt x="25975" y="9088"/>
                    <a:pt x="26181" y="7924"/>
                  </a:cubicBezTo>
                  <a:cubicBezTo>
                    <a:pt x="26363" y="6919"/>
                    <a:pt x="26386" y="5869"/>
                    <a:pt x="26204" y="4842"/>
                  </a:cubicBezTo>
                  <a:cubicBezTo>
                    <a:pt x="26044" y="3929"/>
                    <a:pt x="25656" y="3039"/>
                    <a:pt x="25040" y="2309"/>
                  </a:cubicBezTo>
                  <a:cubicBezTo>
                    <a:pt x="24378" y="1510"/>
                    <a:pt x="23442" y="939"/>
                    <a:pt x="22460" y="574"/>
                  </a:cubicBezTo>
                  <a:cubicBezTo>
                    <a:pt x="21261" y="132"/>
                    <a:pt x="19965" y="1"/>
                    <a:pt x="18679" y="1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93363" y="229484"/>
              <a:ext cx="1318828" cy="1032389"/>
            </a:xfrm>
            <a:custGeom>
              <a:avLst/>
              <a:gdLst/>
              <a:ahLst/>
              <a:cxnLst/>
              <a:rect l="l" t="t" r="r" b="b"/>
              <a:pathLst>
                <a:path w="30724" h="24051" extrusionOk="0">
                  <a:moveTo>
                    <a:pt x="17643" y="1275"/>
                  </a:moveTo>
                  <a:lnTo>
                    <a:pt x="17643" y="1275"/>
                  </a:lnTo>
                  <a:cubicBezTo>
                    <a:pt x="17639" y="1276"/>
                    <a:pt x="17636" y="1277"/>
                    <a:pt x="17632" y="1278"/>
                  </a:cubicBezTo>
                  <a:lnTo>
                    <a:pt x="17632" y="1278"/>
                  </a:lnTo>
                  <a:cubicBezTo>
                    <a:pt x="17635" y="1277"/>
                    <a:pt x="17639" y="1276"/>
                    <a:pt x="17643" y="1275"/>
                  </a:cubicBezTo>
                  <a:close/>
                  <a:moveTo>
                    <a:pt x="20166" y="946"/>
                  </a:moveTo>
                  <a:cubicBezTo>
                    <a:pt x="21055" y="994"/>
                    <a:pt x="21962" y="1085"/>
                    <a:pt x="22849" y="1258"/>
                  </a:cubicBezTo>
                  <a:cubicBezTo>
                    <a:pt x="22940" y="1281"/>
                    <a:pt x="23054" y="1304"/>
                    <a:pt x="23146" y="1304"/>
                  </a:cubicBezTo>
                  <a:cubicBezTo>
                    <a:pt x="23180" y="1321"/>
                    <a:pt x="23373" y="1365"/>
                    <a:pt x="23384" y="1365"/>
                  </a:cubicBezTo>
                  <a:cubicBezTo>
                    <a:pt x="23387" y="1365"/>
                    <a:pt x="23372" y="1360"/>
                    <a:pt x="23328" y="1349"/>
                  </a:cubicBezTo>
                  <a:lnTo>
                    <a:pt x="23328" y="1349"/>
                  </a:lnTo>
                  <a:cubicBezTo>
                    <a:pt x="23534" y="1395"/>
                    <a:pt x="23716" y="1441"/>
                    <a:pt x="23899" y="1486"/>
                  </a:cubicBezTo>
                  <a:cubicBezTo>
                    <a:pt x="24264" y="1577"/>
                    <a:pt x="24629" y="1692"/>
                    <a:pt x="24995" y="1829"/>
                  </a:cubicBezTo>
                  <a:cubicBezTo>
                    <a:pt x="25154" y="1874"/>
                    <a:pt x="25314" y="1943"/>
                    <a:pt x="25474" y="2011"/>
                  </a:cubicBezTo>
                  <a:cubicBezTo>
                    <a:pt x="25542" y="2034"/>
                    <a:pt x="25634" y="2080"/>
                    <a:pt x="25702" y="2102"/>
                  </a:cubicBezTo>
                  <a:cubicBezTo>
                    <a:pt x="25748" y="2125"/>
                    <a:pt x="25816" y="2148"/>
                    <a:pt x="25862" y="2171"/>
                  </a:cubicBezTo>
                  <a:cubicBezTo>
                    <a:pt x="26136" y="2308"/>
                    <a:pt x="26410" y="2445"/>
                    <a:pt x="26661" y="2605"/>
                  </a:cubicBezTo>
                  <a:cubicBezTo>
                    <a:pt x="26798" y="2696"/>
                    <a:pt x="26912" y="2764"/>
                    <a:pt x="27026" y="2856"/>
                  </a:cubicBezTo>
                  <a:cubicBezTo>
                    <a:pt x="27094" y="2879"/>
                    <a:pt x="27140" y="2924"/>
                    <a:pt x="27209" y="2970"/>
                  </a:cubicBezTo>
                  <a:cubicBezTo>
                    <a:pt x="27231" y="2993"/>
                    <a:pt x="27254" y="3015"/>
                    <a:pt x="27277" y="3038"/>
                  </a:cubicBezTo>
                  <a:cubicBezTo>
                    <a:pt x="27233" y="3001"/>
                    <a:pt x="27217" y="2988"/>
                    <a:pt x="27217" y="2988"/>
                  </a:cubicBezTo>
                  <a:lnTo>
                    <a:pt x="27217" y="2988"/>
                  </a:lnTo>
                  <a:cubicBezTo>
                    <a:pt x="27217" y="2988"/>
                    <a:pt x="27284" y="3046"/>
                    <a:pt x="27300" y="3061"/>
                  </a:cubicBezTo>
                  <a:cubicBezTo>
                    <a:pt x="27528" y="3221"/>
                    <a:pt x="27711" y="3404"/>
                    <a:pt x="27893" y="3586"/>
                  </a:cubicBezTo>
                  <a:cubicBezTo>
                    <a:pt x="28076" y="3792"/>
                    <a:pt x="28259" y="3997"/>
                    <a:pt x="28418" y="4202"/>
                  </a:cubicBezTo>
                  <a:cubicBezTo>
                    <a:pt x="28388" y="4166"/>
                    <a:pt x="28375" y="4152"/>
                    <a:pt x="28374" y="4152"/>
                  </a:cubicBezTo>
                  <a:lnTo>
                    <a:pt x="28374" y="4152"/>
                  </a:lnTo>
                  <a:cubicBezTo>
                    <a:pt x="28369" y="4152"/>
                    <a:pt x="28447" y="4254"/>
                    <a:pt x="28464" y="4271"/>
                  </a:cubicBezTo>
                  <a:cubicBezTo>
                    <a:pt x="28487" y="4317"/>
                    <a:pt x="28532" y="4362"/>
                    <a:pt x="28555" y="4431"/>
                  </a:cubicBezTo>
                  <a:cubicBezTo>
                    <a:pt x="28624" y="4545"/>
                    <a:pt x="28692" y="4659"/>
                    <a:pt x="28761" y="4773"/>
                  </a:cubicBezTo>
                  <a:cubicBezTo>
                    <a:pt x="28875" y="4978"/>
                    <a:pt x="28966" y="5207"/>
                    <a:pt x="29035" y="5435"/>
                  </a:cubicBezTo>
                  <a:cubicBezTo>
                    <a:pt x="29080" y="5549"/>
                    <a:pt x="29126" y="5663"/>
                    <a:pt x="29149" y="5777"/>
                  </a:cubicBezTo>
                  <a:cubicBezTo>
                    <a:pt x="29159" y="5802"/>
                    <a:pt x="29164" y="5812"/>
                    <a:pt x="29167" y="5814"/>
                  </a:cubicBezTo>
                  <a:lnTo>
                    <a:pt x="29167" y="5814"/>
                  </a:lnTo>
                  <a:cubicBezTo>
                    <a:pt x="29168" y="5822"/>
                    <a:pt x="29170" y="5833"/>
                    <a:pt x="29172" y="5846"/>
                  </a:cubicBezTo>
                  <a:cubicBezTo>
                    <a:pt x="29194" y="5914"/>
                    <a:pt x="29217" y="5983"/>
                    <a:pt x="29217" y="6051"/>
                  </a:cubicBezTo>
                  <a:cubicBezTo>
                    <a:pt x="29331" y="6553"/>
                    <a:pt x="29377" y="7056"/>
                    <a:pt x="29354" y="7558"/>
                  </a:cubicBezTo>
                  <a:cubicBezTo>
                    <a:pt x="29354" y="7695"/>
                    <a:pt x="29354" y="7809"/>
                    <a:pt x="29331" y="7946"/>
                  </a:cubicBezTo>
                  <a:cubicBezTo>
                    <a:pt x="29331" y="7991"/>
                    <a:pt x="29331" y="8060"/>
                    <a:pt x="29331" y="8128"/>
                  </a:cubicBezTo>
                  <a:cubicBezTo>
                    <a:pt x="29309" y="8151"/>
                    <a:pt x="29309" y="8197"/>
                    <a:pt x="29309" y="8220"/>
                  </a:cubicBezTo>
                  <a:cubicBezTo>
                    <a:pt x="29309" y="8240"/>
                    <a:pt x="29310" y="8246"/>
                    <a:pt x="29311" y="8246"/>
                  </a:cubicBezTo>
                  <a:cubicBezTo>
                    <a:pt x="29311" y="8246"/>
                    <a:pt x="29312" y="8246"/>
                    <a:pt x="29312" y="8246"/>
                  </a:cubicBezTo>
                  <a:lnTo>
                    <a:pt x="29312" y="8246"/>
                  </a:lnTo>
                  <a:cubicBezTo>
                    <a:pt x="29311" y="8252"/>
                    <a:pt x="29310" y="8258"/>
                    <a:pt x="29309" y="8265"/>
                  </a:cubicBezTo>
                  <a:cubicBezTo>
                    <a:pt x="29263" y="8516"/>
                    <a:pt x="29217" y="8790"/>
                    <a:pt x="29172" y="9041"/>
                  </a:cubicBezTo>
                  <a:cubicBezTo>
                    <a:pt x="29035" y="9612"/>
                    <a:pt x="28875" y="10183"/>
                    <a:pt x="28647" y="10730"/>
                  </a:cubicBezTo>
                  <a:cubicBezTo>
                    <a:pt x="28532" y="11004"/>
                    <a:pt x="28418" y="11255"/>
                    <a:pt x="28304" y="11529"/>
                  </a:cubicBezTo>
                  <a:cubicBezTo>
                    <a:pt x="28236" y="11666"/>
                    <a:pt x="28167" y="11803"/>
                    <a:pt x="28099" y="11940"/>
                  </a:cubicBezTo>
                  <a:cubicBezTo>
                    <a:pt x="28076" y="11963"/>
                    <a:pt x="28076" y="12009"/>
                    <a:pt x="28053" y="12031"/>
                  </a:cubicBezTo>
                  <a:cubicBezTo>
                    <a:pt x="28068" y="11995"/>
                    <a:pt x="28073" y="11982"/>
                    <a:pt x="28073" y="11982"/>
                  </a:cubicBezTo>
                  <a:lnTo>
                    <a:pt x="28073" y="11982"/>
                  </a:lnTo>
                  <a:cubicBezTo>
                    <a:pt x="28072" y="11982"/>
                    <a:pt x="28046" y="12039"/>
                    <a:pt x="28030" y="12054"/>
                  </a:cubicBezTo>
                  <a:cubicBezTo>
                    <a:pt x="27985" y="12146"/>
                    <a:pt x="27962" y="12214"/>
                    <a:pt x="27916" y="12305"/>
                  </a:cubicBezTo>
                  <a:cubicBezTo>
                    <a:pt x="27277" y="13469"/>
                    <a:pt x="26501" y="14542"/>
                    <a:pt x="25634" y="15569"/>
                  </a:cubicBezTo>
                  <a:cubicBezTo>
                    <a:pt x="25405" y="15843"/>
                    <a:pt x="25177" y="16094"/>
                    <a:pt x="24926" y="16368"/>
                  </a:cubicBezTo>
                  <a:cubicBezTo>
                    <a:pt x="24812" y="16482"/>
                    <a:pt x="24698" y="16619"/>
                    <a:pt x="24561" y="16733"/>
                  </a:cubicBezTo>
                  <a:cubicBezTo>
                    <a:pt x="24557" y="16738"/>
                    <a:pt x="24554" y="16742"/>
                    <a:pt x="24551" y="16746"/>
                  </a:cubicBezTo>
                  <a:lnTo>
                    <a:pt x="24551" y="16746"/>
                  </a:lnTo>
                  <a:cubicBezTo>
                    <a:pt x="24547" y="16749"/>
                    <a:pt x="24543" y="16752"/>
                    <a:pt x="24538" y="16756"/>
                  </a:cubicBezTo>
                  <a:cubicBezTo>
                    <a:pt x="24515" y="16802"/>
                    <a:pt x="24492" y="16825"/>
                    <a:pt x="24447" y="16848"/>
                  </a:cubicBezTo>
                  <a:cubicBezTo>
                    <a:pt x="24378" y="16916"/>
                    <a:pt x="24310" y="17007"/>
                    <a:pt x="24241" y="17076"/>
                  </a:cubicBezTo>
                  <a:cubicBezTo>
                    <a:pt x="23739" y="17578"/>
                    <a:pt x="23191" y="18057"/>
                    <a:pt x="22644" y="18514"/>
                  </a:cubicBezTo>
                  <a:cubicBezTo>
                    <a:pt x="22096" y="18970"/>
                    <a:pt x="21525" y="19404"/>
                    <a:pt x="20932" y="19815"/>
                  </a:cubicBezTo>
                  <a:cubicBezTo>
                    <a:pt x="20646" y="20012"/>
                    <a:pt x="20340" y="20210"/>
                    <a:pt x="20053" y="20387"/>
                  </a:cubicBezTo>
                  <a:lnTo>
                    <a:pt x="20053" y="20387"/>
                  </a:lnTo>
                  <a:cubicBezTo>
                    <a:pt x="20059" y="20383"/>
                    <a:pt x="20062" y="20380"/>
                    <a:pt x="20062" y="20380"/>
                  </a:cubicBezTo>
                  <a:lnTo>
                    <a:pt x="20062" y="20380"/>
                  </a:lnTo>
                  <a:cubicBezTo>
                    <a:pt x="20061" y="20380"/>
                    <a:pt x="20049" y="20388"/>
                    <a:pt x="20019" y="20408"/>
                  </a:cubicBezTo>
                  <a:cubicBezTo>
                    <a:pt x="20030" y="20401"/>
                    <a:pt x="20042" y="20394"/>
                    <a:pt x="20053" y="20387"/>
                  </a:cubicBezTo>
                  <a:lnTo>
                    <a:pt x="20053" y="20387"/>
                  </a:lnTo>
                  <a:cubicBezTo>
                    <a:pt x="20022" y="20410"/>
                    <a:pt x="19912" y="20485"/>
                    <a:pt x="19882" y="20500"/>
                  </a:cubicBezTo>
                  <a:cubicBezTo>
                    <a:pt x="19813" y="20545"/>
                    <a:pt x="19722" y="20591"/>
                    <a:pt x="19653" y="20637"/>
                  </a:cubicBezTo>
                  <a:cubicBezTo>
                    <a:pt x="19516" y="20728"/>
                    <a:pt x="19357" y="20819"/>
                    <a:pt x="19197" y="20888"/>
                  </a:cubicBezTo>
                  <a:cubicBezTo>
                    <a:pt x="18581" y="21253"/>
                    <a:pt x="17942" y="21572"/>
                    <a:pt x="17280" y="21846"/>
                  </a:cubicBezTo>
                  <a:cubicBezTo>
                    <a:pt x="16960" y="21983"/>
                    <a:pt x="16641" y="22120"/>
                    <a:pt x="16321" y="22234"/>
                  </a:cubicBezTo>
                  <a:cubicBezTo>
                    <a:pt x="16321" y="22234"/>
                    <a:pt x="16321" y="22234"/>
                    <a:pt x="16321" y="22234"/>
                  </a:cubicBezTo>
                  <a:lnTo>
                    <a:pt x="16321" y="22234"/>
                  </a:lnTo>
                  <a:cubicBezTo>
                    <a:pt x="16292" y="22244"/>
                    <a:pt x="16282" y="22248"/>
                    <a:pt x="16284" y="22248"/>
                  </a:cubicBezTo>
                  <a:cubicBezTo>
                    <a:pt x="16285" y="22248"/>
                    <a:pt x="16300" y="22243"/>
                    <a:pt x="16316" y="22238"/>
                  </a:cubicBezTo>
                  <a:lnTo>
                    <a:pt x="16316" y="22238"/>
                  </a:lnTo>
                  <a:cubicBezTo>
                    <a:pt x="16292" y="22257"/>
                    <a:pt x="16250" y="22259"/>
                    <a:pt x="16207" y="22280"/>
                  </a:cubicBezTo>
                  <a:cubicBezTo>
                    <a:pt x="16138" y="22303"/>
                    <a:pt x="16047" y="22326"/>
                    <a:pt x="15979" y="22348"/>
                  </a:cubicBezTo>
                  <a:cubicBezTo>
                    <a:pt x="15796" y="22417"/>
                    <a:pt x="15636" y="22463"/>
                    <a:pt x="15454" y="22531"/>
                  </a:cubicBezTo>
                  <a:cubicBezTo>
                    <a:pt x="15157" y="22622"/>
                    <a:pt x="14837" y="22714"/>
                    <a:pt x="14518" y="22782"/>
                  </a:cubicBezTo>
                  <a:cubicBezTo>
                    <a:pt x="14358" y="22828"/>
                    <a:pt x="14198" y="22851"/>
                    <a:pt x="14038" y="22896"/>
                  </a:cubicBezTo>
                  <a:cubicBezTo>
                    <a:pt x="13947" y="22896"/>
                    <a:pt x="13879" y="22919"/>
                    <a:pt x="13787" y="22942"/>
                  </a:cubicBezTo>
                  <a:cubicBezTo>
                    <a:pt x="13751" y="22942"/>
                    <a:pt x="13539" y="22971"/>
                    <a:pt x="13573" y="22971"/>
                  </a:cubicBezTo>
                  <a:cubicBezTo>
                    <a:pt x="13581" y="22971"/>
                    <a:pt x="13605" y="22969"/>
                    <a:pt x="13650" y="22965"/>
                  </a:cubicBezTo>
                  <a:lnTo>
                    <a:pt x="13650" y="22965"/>
                  </a:lnTo>
                  <a:cubicBezTo>
                    <a:pt x="13011" y="23056"/>
                    <a:pt x="12372" y="23125"/>
                    <a:pt x="11733" y="23125"/>
                  </a:cubicBezTo>
                  <a:lnTo>
                    <a:pt x="11528" y="23125"/>
                  </a:lnTo>
                  <a:cubicBezTo>
                    <a:pt x="11482" y="23125"/>
                    <a:pt x="11436" y="23125"/>
                    <a:pt x="11414" y="23102"/>
                  </a:cubicBezTo>
                  <a:cubicBezTo>
                    <a:pt x="11231" y="23102"/>
                    <a:pt x="11071" y="23102"/>
                    <a:pt x="10911" y="23079"/>
                  </a:cubicBezTo>
                  <a:cubicBezTo>
                    <a:pt x="10592" y="23056"/>
                    <a:pt x="10272" y="23010"/>
                    <a:pt x="9953" y="22942"/>
                  </a:cubicBezTo>
                  <a:cubicBezTo>
                    <a:pt x="9884" y="22942"/>
                    <a:pt x="9793" y="22919"/>
                    <a:pt x="9724" y="22896"/>
                  </a:cubicBezTo>
                  <a:cubicBezTo>
                    <a:pt x="9702" y="22896"/>
                    <a:pt x="9673" y="22891"/>
                    <a:pt x="9673" y="22891"/>
                  </a:cubicBezTo>
                  <a:lnTo>
                    <a:pt x="9673" y="22891"/>
                  </a:lnTo>
                  <a:cubicBezTo>
                    <a:pt x="9673" y="22891"/>
                    <a:pt x="9702" y="22896"/>
                    <a:pt x="9793" y="22919"/>
                  </a:cubicBezTo>
                  <a:cubicBezTo>
                    <a:pt x="9747" y="22919"/>
                    <a:pt x="9702" y="22896"/>
                    <a:pt x="9679" y="22896"/>
                  </a:cubicBezTo>
                  <a:cubicBezTo>
                    <a:pt x="9519" y="22851"/>
                    <a:pt x="9359" y="22805"/>
                    <a:pt x="9199" y="22759"/>
                  </a:cubicBezTo>
                  <a:cubicBezTo>
                    <a:pt x="8880" y="22668"/>
                    <a:pt x="8583" y="22577"/>
                    <a:pt x="8286" y="22440"/>
                  </a:cubicBezTo>
                  <a:cubicBezTo>
                    <a:pt x="8229" y="22421"/>
                    <a:pt x="8171" y="22401"/>
                    <a:pt x="8100" y="22382"/>
                  </a:cubicBezTo>
                  <a:lnTo>
                    <a:pt x="8100" y="22382"/>
                  </a:lnTo>
                  <a:cubicBezTo>
                    <a:pt x="8100" y="22382"/>
                    <a:pt x="8099" y="22382"/>
                    <a:pt x="8099" y="22382"/>
                  </a:cubicBezTo>
                  <a:cubicBezTo>
                    <a:pt x="8094" y="22382"/>
                    <a:pt x="8082" y="22379"/>
                    <a:pt x="8058" y="22371"/>
                  </a:cubicBezTo>
                  <a:lnTo>
                    <a:pt x="8058" y="22371"/>
                  </a:lnTo>
                  <a:cubicBezTo>
                    <a:pt x="8073" y="22375"/>
                    <a:pt x="8087" y="22379"/>
                    <a:pt x="8100" y="22382"/>
                  </a:cubicBezTo>
                  <a:lnTo>
                    <a:pt x="8100" y="22382"/>
                  </a:lnTo>
                  <a:cubicBezTo>
                    <a:pt x="8105" y="22379"/>
                    <a:pt x="8044" y="22351"/>
                    <a:pt x="8030" y="22349"/>
                  </a:cubicBezTo>
                  <a:lnTo>
                    <a:pt x="8030" y="22349"/>
                  </a:lnTo>
                  <a:cubicBezTo>
                    <a:pt x="8041" y="22356"/>
                    <a:pt x="8051" y="22364"/>
                    <a:pt x="8058" y="22371"/>
                  </a:cubicBezTo>
                  <a:cubicBezTo>
                    <a:pt x="8030" y="22355"/>
                    <a:pt x="8024" y="22349"/>
                    <a:pt x="8029" y="22349"/>
                  </a:cubicBezTo>
                  <a:cubicBezTo>
                    <a:pt x="8029" y="22349"/>
                    <a:pt x="8030" y="22349"/>
                    <a:pt x="8030" y="22349"/>
                  </a:cubicBezTo>
                  <a:lnTo>
                    <a:pt x="8030" y="22349"/>
                  </a:lnTo>
                  <a:cubicBezTo>
                    <a:pt x="8008" y="22334"/>
                    <a:pt x="7982" y="22318"/>
                    <a:pt x="7967" y="22303"/>
                  </a:cubicBezTo>
                  <a:cubicBezTo>
                    <a:pt x="7830" y="22234"/>
                    <a:pt x="7670" y="22166"/>
                    <a:pt x="7533" y="22097"/>
                  </a:cubicBezTo>
                  <a:cubicBezTo>
                    <a:pt x="7259" y="21938"/>
                    <a:pt x="6963" y="21778"/>
                    <a:pt x="6689" y="21572"/>
                  </a:cubicBezTo>
                  <a:cubicBezTo>
                    <a:pt x="6552" y="21481"/>
                    <a:pt x="6438" y="21390"/>
                    <a:pt x="6301" y="21299"/>
                  </a:cubicBezTo>
                  <a:lnTo>
                    <a:pt x="6301" y="21299"/>
                  </a:lnTo>
                  <a:cubicBezTo>
                    <a:pt x="6326" y="21318"/>
                    <a:pt x="6335" y="21326"/>
                    <a:pt x="6335" y="21326"/>
                  </a:cubicBezTo>
                  <a:cubicBezTo>
                    <a:pt x="6334" y="21326"/>
                    <a:pt x="6204" y="21225"/>
                    <a:pt x="6187" y="21207"/>
                  </a:cubicBezTo>
                  <a:cubicBezTo>
                    <a:pt x="6118" y="21139"/>
                    <a:pt x="6027" y="21070"/>
                    <a:pt x="5958" y="21025"/>
                  </a:cubicBezTo>
                  <a:cubicBezTo>
                    <a:pt x="5707" y="20796"/>
                    <a:pt x="5456" y="20545"/>
                    <a:pt x="5228" y="20317"/>
                  </a:cubicBezTo>
                  <a:cubicBezTo>
                    <a:pt x="4589" y="19655"/>
                    <a:pt x="4178" y="19062"/>
                    <a:pt x="3721" y="18354"/>
                  </a:cubicBezTo>
                  <a:cubicBezTo>
                    <a:pt x="3151" y="17464"/>
                    <a:pt x="2649" y="16551"/>
                    <a:pt x="2238" y="15569"/>
                  </a:cubicBezTo>
                  <a:cubicBezTo>
                    <a:pt x="1918" y="14770"/>
                    <a:pt x="1690" y="14040"/>
                    <a:pt x="1576" y="13173"/>
                  </a:cubicBezTo>
                  <a:cubicBezTo>
                    <a:pt x="1507" y="12785"/>
                    <a:pt x="1484" y="12419"/>
                    <a:pt x="1484" y="12031"/>
                  </a:cubicBezTo>
                  <a:cubicBezTo>
                    <a:pt x="1484" y="11849"/>
                    <a:pt x="1484" y="11689"/>
                    <a:pt x="1507" y="11506"/>
                  </a:cubicBezTo>
                  <a:cubicBezTo>
                    <a:pt x="1507" y="11438"/>
                    <a:pt x="1507" y="11347"/>
                    <a:pt x="1507" y="11278"/>
                  </a:cubicBezTo>
                  <a:cubicBezTo>
                    <a:pt x="1530" y="11233"/>
                    <a:pt x="1530" y="11187"/>
                    <a:pt x="1530" y="11141"/>
                  </a:cubicBezTo>
                  <a:lnTo>
                    <a:pt x="1530" y="11141"/>
                  </a:lnTo>
                  <a:cubicBezTo>
                    <a:pt x="1524" y="11171"/>
                    <a:pt x="1521" y="11182"/>
                    <a:pt x="1521" y="11182"/>
                  </a:cubicBezTo>
                  <a:cubicBezTo>
                    <a:pt x="1519" y="11182"/>
                    <a:pt x="1536" y="11090"/>
                    <a:pt x="1553" y="11073"/>
                  </a:cubicBezTo>
                  <a:cubicBezTo>
                    <a:pt x="1644" y="10388"/>
                    <a:pt x="1850" y="9726"/>
                    <a:pt x="2146" y="9110"/>
                  </a:cubicBezTo>
                  <a:cubicBezTo>
                    <a:pt x="2169" y="9041"/>
                    <a:pt x="2192" y="8973"/>
                    <a:pt x="2215" y="8927"/>
                  </a:cubicBezTo>
                  <a:lnTo>
                    <a:pt x="2215" y="8927"/>
                  </a:lnTo>
                  <a:cubicBezTo>
                    <a:pt x="2215" y="8927"/>
                    <a:pt x="2221" y="8916"/>
                    <a:pt x="2238" y="8882"/>
                  </a:cubicBezTo>
                  <a:cubicBezTo>
                    <a:pt x="2261" y="8859"/>
                    <a:pt x="2283" y="8813"/>
                    <a:pt x="2306" y="8790"/>
                  </a:cubicBezTo>
                  <a:cubicBezTo>
                    <a:pt x="2375" y="8630"/>
                    <a:pt x="2466" y="8471"/>
                    <a:pt x="2557" y="8334"/>
                  </a:cubicBezTo>
                  <a:cubicBezTo>
                    <a:pt x="2740" y="8037"/>
                    <a:pt x="2945" y="7763"/>
                    <a:pt x="3174" y="7512"/>
                  </a:cubicBezTo>
                  <a:cubicBezTo>
                    <a:pt x="3288" y="7375"/>
                    <a:pt x="3379" y="7261"/>
                    <a:pt x="3493" y="7124"/>
                  </a:cubicBezTo>
                  <a:cubicBezTo>
                    <a:pt x="3562" y="7078"/>
                    <a:pt x="3607" y="7010"/>
                    <a:pt x="3676" y="6941"/>
                  </a:cubicBezTo>
                  <a:lnTo>
                    <a:pt x="3676" y="6941"/>
                  </a:lnTo>
                  <a:cubicBezTo>
                    <a:pt x="3654" y="6968"/>
                    <a:pt x="3647" y="6979"/>
                    <a:pt x="3648" y="6979"/>
                  </a:cubicBezTo>
                  <a:cubicBezTo>
                    <a:pt x="3653" y="6979"/>
                    <a:pt x="3755" y="6868"/>
                    <a:pt x="3790" y="6850"/>
                  </a:cubicBezTo>
                  <a:cubicBezTo>
                    <a:pt x="4041" y="6599"/>
                    <a:pt x="4292" y="6348"/>
                    <a:pt x="4566" y="6143"/>
                  </a:cubicBezTo>
                  <a:cubicBezTo>
                    <a:pt x="4863" y="5914"/>
                    <a:pt x="5159" y="5686"/>
                    <a:pt x="5456" y="5481"/>
                  </a:cubicBezTo>
                  <a:cubicBezTo>
                    <a:pt x="5593" y="5389"/>
                    <a:pt x="5730" y="5298"/>
                    <a:pt x="5867" y="5207"/>
                  </a:cubicBezTo>
                  <a:lnTo>
                    <a:pt x="5981" y="5138"/>
                  </a:lnTo>
                  <a:cubicBezTo>
                    <a:pt x="6072" y="5070"/>
                    <a:pt x="6164" y="5024"/>
                    <a:pt x="6255" y="4956"/>
                  </a:cubicBezTo>
                  <a:cubicBezTo>
                    <a:pt x="6917" y="4568"/>
                    <a:pt x="7602" y="4225"/>
                    <a:pt x="8286" y="3906"/>
                  </a:cubicBezTo>
                  <a:cubicBezTo>
                    <a:pt x="8629" y="3769"/>
                    <a:pt x="8971" y="3609"/>
                    <a:pt x="9314" y="3472"/>
                  </a:cubicBezTo>
                  <a:cubicBezTo>
                    <a:pt x="9473" y="3404"/>
                    <a:pt x="9656" y="3335"/>
                    <a:pt x="9816" y="3289"/>
                  </a:cubicBezTo>
                  <a:cubicBezTo>
                    <a:pt x="9907" y="3244"/>
                    <a:pt x="9998" y="3221"/>
                    <a:pt x="10090" y="3175"/>
                  </a:cubicBezTo>
                  <a:lnTo>
                    <a:pt x="10272" y="3107"/>
                  </a:lnTo>
                  <a:cubicBezTo>
                    <a:pt x="11642" y="2627"/>
                    <a:pt x="13034" y="2239"/>
                    <a:pt x="14449" y="1897"/>
                  </a:cubicBezTo>
                  <a:cubicBezTo>
                    <a:pt x="15066" y="1760"/>
                    <a:pt x="15705" y="1623"/>
                    <a:pt x="16344" y="1509"/>
                  </a:cubicBezTo>
                  <a:cubicBezTo>
                    <a:pt x="16618" y="1441"/>
                    <a:pt x="16914" y="1395"/>
                    <a:pt x="17188" y="1349"/>
                  </a:cubicBezTo>
                  <a:cubicBezTo>
                    <a:pt x="17325" y="1326"/>
                    <a:pt x="17439" y="1304"/>
                    <a:pt x="17576" y="1281"/>
                  </a:cubicBezTo>
                  <a:cubicBezTo>
                    <a:pt x="17600" y="1281"/>
                    <a:pt x="17617" y="1281"/>
                    <a:pt x="17632" y="1278"/>
                  </a:cubicBezTo>
                  <a:lnTo>
                    <a:pt x="17632" y="1278"/>
                  </a:lnTo>
                  <a:cubicBezTo>
                    <a:pt x="17628" y="1279"/>
                    <a:pt x="17625" y="1280"/>
                    <a:pt x="17622" y="1281"/>
                  </a:cubicBezTo>
                  <a:cubicBezTo>
                    <a:pt x="17595" y="1285"/>
                    <a:pt x="17585" y="1287"/>
                    <a:pt x="17587" y="1287"/>
                  </a:cubicBezTo>
                  <a:cubicBezTo>
                    <a:pt x="17593" y="1287"/>
                    <a:pt x="17704" y="1270"/>
                    <a:pt x="17703" y="1262"/>
                  </a:cubicBezTo>
                  <a:lnTo>
                    <a:pt x="17703" y="1262"/>
                  </a:lnTo>
                  <a:cubicBezTo>
                    <a:pt x="17683" y="1265"/>
                    <a:pt x="17663" y="1269"/>
                    <a:pt x="17643" y="1275"/>
                  </a:cubicBezTo>
                  <a:lnTo>
                    <a:pt x="17643" y="1275"/>
                  </a:lnTo>
                  <a:cubicBezTo>
                    <a:pt x="17652" y="1271"/>
                    <a:pt x="17660" y="1266"/>
                    <a:pt x="17668" y="1258"/>
                  </a:cubicBezTo>
                  <a:cubicBezTo>
                    <a:pt x="17692" y="1258"/>
                    <a:pt x="17702" y="1259"/>
                    <a:pt x="17703" y="1262"/>
                  </a:cubicBezTo>
                  <a:lnTo>
                    <a:pt x="17703" y="1262"/>
                  </a:lnTo>
                  <a:cubicBezTo>
                    <a:pt x="17744" y="1254"/>
                    <a:pt x="17786" y="1249"/>
                    <a:pt x="17827" y="1235"/>
                  </a:cubicBezTo>
                  <a:cubicBezTo>
                    <a:pt x="18512" y="1144"/>
                    <a:pt x="19220" y="1052"/>
                    <a:pt x="19905" y="961"/>
                  </a:cubicBezTo>
                  <a:cubicBezTo>
                    <a:pt x="19984" y="961"/>
                    <a:pt x="20082" y="961"/>
                    <a:pt x="20166" y="946"/>
                  </a:cubicBezTo>
                  <a:close/>
                  <a:moveTo>
                    <a:pt x="20189" y="0"/>
                  </a:moveTo>
                  <a:cubicBezTo>
                    <a:pt x="20169" y="0"/>
                    <a:pt x="20151" y="1"/>
                    <a:pt x="20133" y="3"/>
                  </a:cubicBezTo>
                  <a:cubicBezTo>
                    <a:pt x="19722" y="48"/>
                    <a:pt x="19334" y="94"/>
                    <a:pt x="18946" y="139"/>
                  </a:cubicBezTo>
                  <a:cubicBezTo>
                    <a:pt x="17873" y="276"/>
                    <a:pt x="16823" y="459"/>
                    <a:pt x="15773" y="664"/>
                  </a:cubicBezTo>
                  <a:cubicBezTo>
                    <a:pt x="14404" y="916"/>
                    <a:pt x="13034" y="1235"/>
                    <a:pt x="11687" y="1646"/>
                  </a:cubicBezTo>
                  <a:cubicBezTo>
                    <a:pt x="10181" y="2080"/>
                    <a:pt x="8674" y="2627"/>
                    <a:pt x="7259" y="3289"/>
                  </a:cubicBezTo>
                  <a:cubicBezTo>
                    <a:pt x="5867" y="3951"/>
                    <a:pt x="4497" y="4727"/>
                    <a:pt x="3333" y="5732"/>
                  </a:cubicBezTo>
                  <a:cubicBezTo>
                    <a:pt x="2238" y="6668"/>
                    <a:pt x="1279" y="7809"/>
                    <a:pt x="708" y="9133"/>
                  </a:cubicBezTo>
                  <a:cubicBezTo>
                    <a:pt x="115" y="10525"/>
                    <a:pt x="1" y="12054"/>
                    <a:pt x="252" y="13538"/>
                  </a:cubicBezTo>
                  <a:cubicBezTo>
                    <a:pt x="594" y="15524"/>
                    <a:pt x="1530" y="17373"/>
                    <a:pt x="2649" y="19039"/>
                  </a:cubicBezTo>
                  <a:cubicBezTo>
                    <a:pt x="3539" y="20363"/>
                    <a:pt x="4589" y="21527"/>
                    <a:pt x="5913" y="22394"/>
                  </a:cubicBezTo>
                  <a:cubicBezTo>
                    <a:pt x="7077" y="23170"/>
                    <a:pt x="8378" y="23650"/>
                    <a:pt x="9747" y="23901"/>
                  </a:cubicBezTo>
                  <a:cubicBezTo>
                    <a:pt x="10374" y="24003"/>
                    <a:pt x="11011" y="24051"/>
                    <a:pt x="11648" y="24051"/>
                  </a:cubicBezTo>
                  <a:cubicBezTo>
                    <a:pt x="12426" y="24051"/>
                    <a:pt x="13205" y="23980"/>
                    <a:pt x="13970" y="23855"/>
                  </a:cubicBezTo>
                  <a:cubicBezTo>
                    <a:pt x="15385" y="23627"/>
                    <a:pt x="16755" y="23170"/>
                    <a:pt x="18056" y="22600"/>
                  </a:cubicBezTo>
                  <a:cubicBezTo>
                    <a:pt x="19448" y="22006"/>
                    <a:pt x="20749" y="21230"/>
                    <a:pt x="21982" y="20385"/>
                  </a:cubicBezTo>
                  <a:cubicBezTo>
                    <a:pt x="23191" y="19541"/>
                    <a:pt x="24310" y="18605"/>
                    <a:pt x="25360" y="17555"/>
                  </a:cubicBezTo>
                  <a:cubicBezTo>
                    <a:pt x="26387" y="16528"/>
                    <a:pt x="27346" y="15432"/>
                    <a:pt x="28167" y="14223"/>
                  </a:cubicBezTo>
                  <a:cubicBezTo>
                    <a:pt x="28921" y="13150"/>
                    <a:pt x="29560" y="11986"/>
                    <a:pt x="30039" y="10753"/>
                  </a:cubicBezTo>
                  <a:cubicBezTo>
                    <a:pt x="30450" y="9658"/>
                    <a:pt x="30701" y="8494"/>
                    <a:pt x="30724" y="7329"/>
                  </a:cubicBezTo>
                  <a:cubicBezTo>
                    <a:pt x="30724" y="6302"/>
                    <a:pt x="30495" y="5230"/>
                    <a:pt x="29993" y="4317"/>
                  </a:cubicBezTo>
                  <a:cubicBezTo>
                    <a:pt x="29400" y="3267"/>
                    <a:pt x="28510" y="2445"/>
                    <a:pt x="27505" y="1829"/>
                  </a:cubicBezTo>
                  <a:cubicBezTo>
                    <a:pt x="26159" y="1030"/>
                    <a:pt x="24629" y="596"/>
                    <a:pt x="23100" y="322"/>
                  </a:cubicBezTo>
                  <a:cubicBezTo>
                    <a:pt x="22164" y="162"/>
                    <a:pt x="21251" y="71"/>
                    <a:pt x="20315" y="3"/>
                  </a:cubicBezTo>
                  <a:cubicBezTo>
                    <a:pt x="20297" y="3"/>
                    <a:pt x="20278" y="3"/>
                    <a:pt x="20259" y="3"/>
                  </a:cubicBezTo>
                  <a:lnTo>
                    <a:pt x="20259" y="3"/>
                  </a:lnTo>
                  <a:cubicBezTo>
                    <a:pt x="20235" y="1"/>
                    <a:pt x="20211" y="0"/>
                    <a:pt x="20189" y="0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3"/>
          <p:cNvSpPr/>
          <p:nvPr/>
        </p:nvSpPr>
        <p:spPr>
          <a:xfrm rot="10800000" flipH="1">
            <a:off x="-476262" y="3137775"/>
            <a:ext cx="2031125" cy="2383496"/>
          </a:xfrm>
          <a:custGeom>
            <a:avLst/>
            <a:gdLst/>
            <a:ahLst/>
            <a:cxnLst/>
            <a:rect l="l" t="t" r="r" b="b"/>
            <a:pathLst>
              <a:path w="47318" h="55527" extrusionOk="0">
                <a:moveTo>
                  <a:pt x="38872" y="1"/>
                </a:moveTo>
                <a:cubicBezTo>
                  <a:pt x="37891" y="1"/>
                  <a:pt x="37069" y="11322"/>
                  <a:pt x="37754" y="13171"/>
                </a:cubicBezTo>
                <a:cubicBezTo>
                  <a:pt x="38416" y="14997"/>
                  <a:pt x="39854" y="23168"/>
                  <a:pt x="39351" y="28464"/>
                </a:cubicBezTo>
                <a:cubicBezTo>
                  <a:pt x="38849" y="33737"/>
                  <a:pt x="36567" y="37548"/>
                  <a:pt x="24835" y="43255"/>
                </a:cubicBezTo>
                <a:cubicBezTo>
                  <a:pt x="20916" y="45164"/>
                  <a:pt x="16851" y="45801"/>
                  <a:pt x="13172" y="45801"/>
                </a:cubicBezTo>
                <a:cubicBezTo>
                  <a:pt x="5813" y="45801"/>
                  <a:pt x="1" y="43255"/>
                  <a:pt x="1" y="43255"/>
                </a:cubicBezTo>
                <a:lnTo>
                  <a:pt x="1" y="52111"/>
                </a:lnTo>
                <a:cubicBezTo>
                  <a:pt x="1" y="52111"/>
                  <a:pt x="6255" y="54507"/>
                  <a:pt x="11596" y="55375"/>
                </a:cubicBezTo>
                <a:cubicBezTo>
                  <a:pt x="12237" y="55479"/>
                  <a:pt x="13035" y="55526"/>
                  <a:pt x="13947" y="55526"/>
                </a:cubicBezTo>
                <a:cubicBezTo>
                  <a:pt x="20664" y="55526"/>
                  <a:pt x="33572" y="52946"/>
                  <a:pt x="35722" y="51198"/>
                </a:cubicBezTo>
                <a:cubicBezTo>
                  <a:pt x="38165" y="49235"/>
                  <a:pt x="46404" y="40584"/>
                  <a:pt x="46861" y="34421"/>
                </a:cubicBezTo>
                <a:cubicBezTo>
                  <a:pt x="47318" y="28281"/>
                  <a:pt x="45651" y="21411"/>
                  <a:pt x="44190" y="18215"/>
                </a:cubicBezTo>
                <a:cubicBezTo>
                  <a:pt x="42730" y="15043"/>
                  <a:pt x="44190" y="1"/>
                  <a:pt x="44190" y="1"/>
                </a:cubicBezTo>
                <a:close/>
              </a:path>
            </a:pathLst>
          </a:custGeom>
          <a:solidFill>
            <a:srgbClr val="EE875E">
              <a:alpha val="2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"/>
          <p:cNvSpPr/>
          <p:nvPr/>
        </p:nvSpPr>
        <p:spPr>
          <a:xfrm rot="10800000" flipH="1">
            <a:off x="5422113" y="3137778"/>
            <a:ext cx="5460650" cy="2780445"/>
          </a:xfrm>
          <a:custGeom>
            <a:avLst/>
            <a:gdLst/>
            <a:ahLst/>
            <a:cxnLst/>
            <a:rect l="l" t="t" r="r" b="b"/>
            <a:pathLst>
              <a:path w="122953" h="62605" extrusionOk="0">
                <a:moveTo>
                  <a:pt x="7639" y="1"/>
                </a:moveTo>
                <a:cubicBezTo>
                  <a:pt x="7639" y="1"/>
                  <a:pt x="1" y="17414"/>
                  <a:pt x="16949" y="17414"/>
                </a:cubicBezTo>
                <a:cubicBezTo>
                  <a:pt x="17432" y="17414"/>
                  <a:pt x="17935" y="17400"/>
                  <a:pt x="18459" y="17371"/>
                </a:cubicBezTo>
                <a:cubicBezTo>
                  <a:pt x="26564" y="16920"/>
                  <a:pt x="33698" y="15935"/>
                  <a:pt x="39678" y="15935"/>
                </a:cubicBezTo>
                <a:cubicBezTo>
                  <a:pt x="47625" y="15935"/>
                  <a:pt x="53536" y="17675"/>
                  <a:pt x="56988" y="24721"/>
                </a:cubicBezTo>
                <a:cubicBezTo>
                  <a:pt x="63014" y="37092"/>
                  <a:pt x="54956" y="56539"/>
                  <a:pt x="72326" y="56539"/>
                </a:cubicBezTo>
                <a:cubicBezTo>
                  <a:pt x="89510" y="56539"/>
                  <a:pt x="90697" y="35507"/>
                  <a:pt x="99704" y="35507"/>
                </a:cubicBezTo>
                <a:cubicBezTo>
                  <a:pt x="99813" y="35507"/>
                  <a:pt x="99924" y="35511"/>
                  <a:pt x="100036" y="35517"/>
                </a:cubicBezTo>
                <a:cubicBezTo>
                  <a:pt x="109215" y="36034"/>
                  <a:pt x="100544" y="62605"/>
                  <a:pt x="121994" y="62605"/>
                </a:cubicBezTo>
                <a:cubicBezTo>
                  <a:pt x="122307" y="62605"/>
                  <a:pt x="122627" y="62599"/>
                  <a:pt x="122953" y="62588"/>
                </a:cubicBezTo>
                <a:lnTo>
                  <a:pt x="122953" y="1"/>
                </a:lnTo>
                <a:close/>
              </a:path>
            </a:pathLst>
          </a:custGeom>
          <a:solidFill>
            <a:srgbClr val="F7C0B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3"/>
          <p:cNvSpPr/>
          <p:nvPr/>
        </p:nvSpPr>
        <p:spPr>
          <a:xfrm rot="10800000" flipH="1">
            <a:off x="6215025" y="3827018"/>
            <a:ext cx="4439340" cy="2163955"/>
          </a:xfrm>
          <a:custGeom>
            <a:avLst/>
            <a:gdLst/>
            <a:ahLst/>
            <a:cxnLst/>
            <a:rect l="l" t="t" r="r" b="b"/>
            <a:pathLst>
              <a:path w="99957" h="48724" extrusionOk="0">
                <a:moveTo>
                  <a:pt x="6213" y="1"/>
                </a:moveTo>
                <a:cubicBezTo>
                  <a:pt x="6213" y="1"/>
                  <a:pt x="1" y="13547"/>
                  <a:pt x="13768" y="13547"/>
                </a:cubicBezTo>
                <a:cubicBezTo>
                  <a:pt x="14162" y="13547"/>
                  <a:pt x="14573" y="13536"/>
                  <a:pt x="15001" y="13513"/>
                </a:cubicBezTo>
                <a:cubicBezTo>
                  <a:pt x="21587" y="13161"/>
                  <a:pt x="27380" y="12398"/>
                  <a:pt x="32236" y="12398"/>
                </a:cubicBezTo>
                <a:cubicBezTo>
                  <a:pt x="38707" y="12398"/>
                  <a:pt x="43514" y="13753"/>
                  <a:pt x="46317" y="19242"/>
                </a:cubicBezTo>
                <a:cubicBezTo>
                  <a:pt x="51225" y="28875"/>
                  <a:pt x="44674" y="44008"/>
                  <a:pt x="58803" y="44008"/>
                </a:cubicBezTo>
                <a:cubicBezTo>
                  <a:pt x="72761" y="44008"/>
                  <a:pt x="73732" y="27635"/>
                  <a:pt x="81059" y="27635"/>
                </a:cubicBezTo>
                <a:cubicBezTo>
                  <a:pt x="81149" y="27635"/>
                  <a:pt x="81240" y="27637"/>
                  <a:pt x="81331" y="27642"/>
                </a:cubicBezTo>
                <a:cubicBezTo>
                  <a:pt x="88779" y="28047"/>
                  <a:pt x="81744" y="48723"/>
                  <a:pt x="99184" y="48723"/>
                </a:cubicBezTo>
                <a:cubicBezTo>
                  <a:pt x="99436" y="48723"/>
                  <a:pt x="99694" y="48719"/>
                  <a:pt x="99957" y="48710"/>
                </a:cubicBezTo>
                <a:lnTo>
                  <a:pt x="99957" y="1"/>
                </a:lnTo>
                <a:close/>
              </a:path>
            </a:pathLst>
          </a:custGeom>
          <a:solidFill>
            <a:srgbClr val="FFDF93">
              <a:alpha val="52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 rot="9568676" flipH="1">
            <a:off x="5422091" y="3630849"/>
            <a:ext cx="5717098" cy="2022241"/>
          </a:xfrm>
          <a:custGeom>
            <a:avLst/>
            <a:gdLst/>
            <a:ahLst/>
            <a:cxnLst/>
            <a:rect l="l" t="t" r="r" b="b"/>
            <a:pathLst>
              <a:path w="128724" h="45532" extrusionOk="0">
                <a:moveTo>
                  <a:pt x="589" y="1"/>
                </a:moveTo>
                <a:cubicBezTo>
                  <a:pt x="376" y="1"/>
                  <a:pt x="1" y="108"/>
                  <a:pt x="1" y="239"/>
                </a:cubicBezTo>
                <a:cubicBezTo>
                  <a:pt x="138" y="2316"/>
                  <a:pt x="549" y="4416"/>
                  <a:pt x="1097" y="6402"/>
                </a:cubicBezTo>
                <a:cubicBezTo>
                  <a:pt x="2146" y="10236"/>
                  <a:pt x="3881" y="14071"/>
                  <a:pt x="6803" y="16856"/>
                </a:cubicBezTo>
                <a:cubicBezTo>
                  <a:pt x="8401" y="18362"/>
                  <a:pt x="10318" y="19503"/>
                  <a:pt x="12464" y="20097"/>
                </a:cubicBezTo>
                <a:cubicBezTo>
                  <a:pt x="13819" y="20479"/>
                  <a:pt x="15208" y="20621"/>
                  <a:pt x="16604" y="20621"/>
                </a:cubicBezTo>
                <a:cubicBezTo>
                  <a:pt x="17795" y="20621"/>
                  <a:pt x="18992" y="20518"/>
                  <a:pt x="20178" y="20371"/>
                </a:cubicBezTo>
                <a:cubicBezTo>
                  <a:pt x="25999" y="19686"/>
                  <a:pt x="31660" y="18088"/>
                  <a:pt x="37366" y="16901"/>
                </a:cubicBezTo>
                <a:cubicBezTo>
                  <a:pt x="41196" y="16107"/>
                  <a:pt x="45197" y="15377"/>
                  <a:pt x="49164" y="15377"/>
                </a:cubicBezTo>
                <a:cubicBezTo>
                  <a:pt x="51013" y="15377"/>
                  <a:pt x="52854" y="15535"/>
                  <a:pt x="54668" y="15920"/>
                </a:cubicBezTo>
                <a:cubicBezTo>
                  <a:pt x="57270" y="16468"/>
                  <a:pt x="59735" y="17541"/>
                  <a:pt x="61857" y="19184"/>
                </a:cubicBezTo>
                <a:cubicBezTo>
                  <a:pt x="64437" y="21193"/>
                  <a:pt x="66126" y="23863"/>
                  <a:pt x="67678" y="26693"/>
                </a:cubicBezTo>
                <a:cubicBezTo>
                  <a:pt x="69458" y="29935"/>
                  <a:pt x="71330" y="33130"/>
                  <a:pt x="73476" y="36143"/>
                </a:cubicBezTo>
                <a:cubicBezTo>
                  <a:pt x="75073" y="38334"/>
                  <a:pt x="76831" y="40480"/>
                  <a:pt x="78931" y="42215"/>
                </a:cubicBezTo>
                <a:cubicBezTo>
                  <a:pt x="80643" y="43607"/>
                  <a:pt x="82606" y="44703"/>
                  <a:pt x="84751" y="45205"/>
                </a:cubicBezTo>
                <a:cubicBezTo>
                  <a:pt x="85713" y="45430"/>
                  <a:pt x="86694" y="45531"/>
                  <a:pt x="87674" y="45531"/>
                </a:cubicBezTo>
                <a:cubicBezTo>
                  <a:pt x="88880" y="45531"/>
                  <a:pt x="90085" y="45378"/>
                  <a:pt x="91256" y="45113"/>
                </a:cubicBezTo>
                <a:cubicBezTo>
                  <a:pt x="93950" y="44520"/>
                  <a:pt x="96506" y="43379"/>
                  <a:pt x="98926" y="42078"/>
                </a:cubicBezTo>
                <a:cubicBezTo>
                  <a:pt x="102121" y="40366"/>
                  <a:pt x="105089" y="38334"/>
                  <a:pt x="107965" y="36166"/>
                </a:cubicBezTo>
                <a:cubicBezTo>
                  <a:pt x="110042" y="34614"/>
                  <a:pt x="112119" y="32879"/>
                  <a:pt x="114538" y="31898"/>
                </a:cubicBezTo>
                <a:cubicBezTo>
                  <a:pt x="115736" y="31419"/>
                  <a:pt x="116980" y="31220"/>
                  <a:pt x="118234" y="31220"/>
                </a:cubicBezTo>
                <a:cubicBezTo>
                  <a:pt x="119609" y="31220"/>
                  <a:pt x="120995" y="31459"/>
                  <a:pt x="122345" y="31829"/>
                </a:cubicBezTo>
                <a:cubicBezTo>
                  <a:pt x="124262" y="32354"/>
                  <a:pt x="126134" y="33107"/>
                  <a:pt x="127960" y="33929"/>
                </a:cubicBezTo>
                <a:cubicBezTo>
                  <a:pt x="127987" y="33941"/>
                  <a:pt x="128020" y="33946"/>
                  <a:pt x="128058" y="33946"/>
                </a:cubicBezTo>
                <a:cubicBezTo>
                  <a:pt x="128304" y="33946"/>
                  <a:pt x="128724" y="33718"/>
                  <a:pt x="128644" y="33678"/>
                </a:cubicBezTo>
                <a:cubicBezTo>
                  <a:pt x="125609" y="32308"/>
                  <a:pt x="122322" y="30985"/>
                  <a:pt x="118944" y="30916"/>
                </a:cubicBezTo>
                <a:cubicBezTo>
                  <a:pt x="118829" y="30913"/>
                  <a:pt x="118714" y="30911"/>
                  <a:pt x="118600" y="30911"/>
                </a:cubicBezTo>
                <a:cubicBezTo>
                  <a:pt x="116443" y="30911"/>
                  <a:pt x="114394" y="31520"/>
                  <a:pt x="112530" y="32582"/>
                </a:cubicBezTo>
                <a:cubicBezTo>
                  <a:pt x="110156" y="33906"/>
                  <a:pt x="108056" y="35687"/>
                  <a:pt x="105865" y="37284"/>
                </a:cubicBezTo>
                <a:cubicBezTo>
                  <a:pt x="102897" y="39476"/>
                  <a:pt x="99748" y="41484"/>
                  <a:pt x="96415" y="43036"/>
                </a:cubicBezTo>
                <a:cubicBezTo>
                  <a:pt x="93742" y="44290"/>
                  <a:pt x="90878" y="45178"/>
                  <a:pt x="88029" y="45178"/>
                </a:cubicBezTo>
                <a:cubicBezTo>
                  <a:pt x="86158" y="45178"/>
                  <a:pt x="84292" y="44795"/>
                  <a:pt x="82492" y="43881"/>
                </a:cubicBezTo>
                <a:cubicBezTo>
                  <a:pt x="80323" y="42762"/>
                  <a:pt x="78497" y="41096"/>
                  <a:pt x="76877" y="39293"/>
                </a:cubicBezTo>
                <a:cubicBezTo>
                  <a:pt x="74685" y="36851"/>
                  <a:pt x="72859" y="34089"/>
                  <a:pt x="71147" y="31281"/>
                </a:cubicBezTo>
                <a:cubicBezTo>
                  <a:pt x="70120" y="29592"/>
                  <a:pt x="69139" y="27858"/>
                  <a:pt x="68180" y="26100"/>
                </a:cubicBezTo>
                <a:cubicBezTo>
                  <a:pt x="67404" y="24662"/>
                  <a:pt x="66605" y="23270"/>
                  <a:pt x="65578" y="21969"/>
                </a:cubicBezTo>
                <a:cubicBezTo>
                  <a:pt x="63866" y="19800"/>
                  <a:pt x="61698" y="18043"/>
                  <a:pt x="59187" y="16901"/>
                </a:cubicBezTo>
                <a:cubicBezTo>
                  <a:pt x="56222" y="15562"/>
                  <a:pt x="53004" y="15099"/>
                  <a:pt x="49767" y="15099"/>
                </a:cubicBezTo>
                <a:cubicBezTo>
                  <a:pt x="47596" y="15099"/>
                  <a:pt x="45417" y="15307"/>
                  <a:pt x="43301" y="15600"/>
                </a:cubicBezTo>
                <a:cubicBezTo>
                  <a:pt x="37343" y="16445"/>
                  <a:pt x="31568" y="18065"/>
                  <a:pt x="25679" y="19230"/>
                </a:cubicBezTo>
                <a:cubicBezTo>
                  <a:pt x="22998" y="19771"/>
                  <a:pt x="20153" y="20318"/>
                  <a:pt x="17363" y="20318"/>
                </a:cubicBezTo>
                <a:cubicBezTo>
                  <a:pt x="14855" y="20318"/>
                  <a:pt x="12393" y="19876"/>
                  <a:pt x="10135" y="18590"/>
                </a:cubicBezTo>
                <a:cubicBezTo>
                  <a:pt x="6438" y="16491"/>
                  <a:pt x="4087" y="12702"/>
                  <a:pt x="2649" y="8798"/>
                </a:cubicBezTo>
                <a:cubicBezTo>
                  <a:pt x="1667" y="6151"/>
                  <a:pt x="1028" y="3320"/>
                  <a:pt x="777" y="490"/>
                </a:cubicBezTo>
                <a:cubicBezTo>
                  <a:pt x="754" y="353"/>
                  <a:pt x="754" y="193"/>
                  <a:pt x="731" y="56"/>
                </a:cubicBezTo>
                <a:cubicBezTo>
                  <a:pt x="731" y="18"/>
                  <a:pt x="673" y="1"/>
                  <a:pt x="5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"/>
          <p:cNvSpPr/>
          <p:nvPr/>
        </p:nvSpPr>
        <p:spPr>
          <a:xfrm flipH="1">
            <a:off x="6771793" y="-109375"/>
            <a:ext cx="3579658" cy="1464048"/>
          </a:xfrm>
          <a:custGeom>
            <a:avLst/>
            <a:gdLst/>
            <a:ahLst/>
            <a:cxnLst/>
            <a:rect l="l" t="t" r="r" b="b"/>
            <a:pathLst>
              <a:path w="68158" h="27876" extrusionOk="0">
                <a:moveTo>
                  <a:pt x="1" y="1"/>
                </a:moveTo>
                <a:lnTo>
                  <a:pt x="1" y="27688"/>
                </a:lnTo>
                <a:cubicBezTo>
                  <a:pt x="1" y="27688"/>
                  <a:pt x="1111" y="27875"/>
                  <a:pt x="2876" y="27875"/>
                </a:cubicBezTo>
                <a:cubicBezTo>
                  <a:pt x="6887" y="27875"/>
                  <a:pt x="14278" y="26907"/>
                  <a:pt x="19699" y="20566"/>
                </a:cubicBezTo>
                <a:cubicBezTo>
                  <a:pt x="24387" y="15083"/>
                  <a:pt x="29026" y="13016"/>
                  <a:pt x="33882" y="13016"/>
                </a:cubicBezTo>
                <a:cubicBezTo>
                  <a:pt x="37112" y="13016"/>
                  <a:pt x="40438" y="13931"/>
                  <a:pt x="43939" y="15362"/>
                </a:cubicBezTo>
                <a:cubicBezTo>
                  <a:pt x="45729" y="16098"/>
                  <a:pt x="47751" y="16465"/>
                  <a:pt x="49846" y="16465"/>
                </a:cubicBezTo>
                <a:cubicBezTo>
                  <a:pt x="58014" y="16465"/>
                  <a:pt x="67285" y="10900"/>
                  <a:pt x="68157" y="1"/>
                </a:cubicBezTo>
                <a:close/>
              </a:path>
            </a:pathLst>
          </a:custGeom>
          <a:solidFill>
            <a:srgbClr val="EE875E">
              <a:alpha val="2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3"/>
          <p:cNvSpPr/>
          <p:nvPr/>
        </p:nvSpPr>
        <p:spPr>
          <a:xfrm flipH="1">
            <a:off x="8121438" y="-459725"/>
            <a:ext cx="2031125" cy="2383496"/>
          </a:xfrm>
          <a:custGeom>
            <a:avLst/>
            <a:gdLst/>
            <a:ahLst/>
            <a:cxnLst/>
            <a:rect l="l" t="t" r="r" b="b"/>
            <a:pathLst>
              <a:path w="47318" h="55527" extrusionOk="0">
                <a:moveTo>
                  <a:pt x="38872" y="1"/>
                </a:moveTo>
                <a:cubicBezTo>
                  <a:pt x="37891" y="1"/>
                  <a:pt x="37069" y="11322"/>
                  <a:pt x="37754" y="13171"/>
                </a:cubicBezTo>
                <a:cubicBezTo>
                  <a:pt x="38416" y="14997"/>
                  <a:pt x="39854" y="23168"/>
                  <a:pt x="39351" y="28464"/>
                </a:cubicBezTo>
                <a:cubicBezTo>
                  <a:pt x="38849" y="33737"/>
                  <a:pt x="36567" y="37548"/>
                  <a:pt x="24835" y="43255"/>
                </a:cubicBezTo>
                <a:cubicBezTo>
                  <a:pt x="20916" y="45164"/>
                  <a:pt x="16851" y="45801"/>
                  <a:pt x="13172" y="45801"/>
                </a:cubicBezTo>
                <a:cubicBezTo>
                  <a:pt x="5813" y="45801"/>
                  <a:pt x="1" y="43255"/>
                  <a:pt x="1" y="43255"/>
                </a:cubicBezTo>
                <a:lnTo>
                  <a:pt x="1" y="52111"/>
                </a:lnTo>
                <a:cubicBezTo>
                  <a:pt x="1" y="52111"/>
                  <a:pt x="6255" y="54507"/>
                  <a:pt x="11596" y="55375"/>
                </a:cubicBezTo>
                <a:cubicBezTo>
                  <a:pt x="12237" y="55479"/>
                  <a:pt x="13035" y="55526"/>
                  <a:pt x="13947" y="55526"/>
                </a:cubicBezTo>
                <a:cubicBezTo>
                  <a:pt x="20664" y="55526"/>
                  <a:pt x="33572" y="52946"/>
                  <a:pt x="35722" y="51198"/>
                </a:cubicBezTo>
                <a:cubicBezTo>
                  <a:pt x="38165" y="49235"/>
                  <a:pt x="46404" y="40584"/>
                  <a:pt x="46861" y="34421"/>
                </a:cubicBezTo>
                <a:cubicBezTo>
                  <a:pt x="47318" y="28281"/>
                  <a:pt x="45651" y="21411"/>
                  <a:pt x="44190" y="18215"/>
                </a:cubicBezTo>
                <a:cubicBezTo>
                  <a:pt x="42730" y="15043"/>
                  <a:pt x="44190" y="1"/>
                  <a:pt x="44190" y="1"/>
                </a:cubicBezTo>
                <a:close/>
              </a:path>
            </a:pathLst>
          </a:custGeom>
          <a:solidFill>
            <a:srgbClr val="6EB0C2">
              <a:alpha val="35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3"/>
          <p:cNvSpPr/>
          <p:nvPr/>
        </p:nvSpPr>
        <p:spPr>
          <a:xfrm flipH="1">
            <a:off x="-2095025" y="-459722"/>
            <a:ext cx="5460650" cy="2780445"/>
          </a:xfrm>
          <a:custGeom>
            <a:avLst/>
            <a:gdLst/>
            <a:ahLst/>
            <a:cxnLst/>
            <a:rect l="l" t="t" r="r" b="b"/>
            <a:pathLst>
              <a:path w="122953" h="62605" extrusionOk="0">
                <a:moveTo>
                  <a:pt x="7639" y="1"/>
                </a:moveTo>
                <a:cubicBezTo>
                  <a:pt x="7639" y="1"/>
                  <a:pt x="1" y="17414"/>
                  <a:pt x="16949" y="17414"/>
                </a:cubicBezTo>
                <a:cubicBezTo>
                  <a:pt x="17432" y="17414"/>
                  <a:pt x="17935" y="17400"/>
                  <a:pt x="18459" y="17371"/>
                </a:cubicBezTo>
                <a:cubicBezTo>
                  <a:pt x="26564" y="16920"/>
                  <a:pt x="33698" y="15935"/>
                  <a:pt x="39678" y="15935"/>
                </a:cubicBezTo>
                <a:cubicBezTo>
                  <a:pt x="47625" y="15935"/>
                  <a:pt x="53536" y="17675"/>
                  <a:pt x="56988" y="24721"/>
                </a:cubicBezTo>
                <a:cubicBezTo>
                  <a:pt x="63014" y="37092"/>
                  <a:pt x="54956" y="56539"/>
                  <a:pt x="72326" y="56539"/>
                </a:cubicBezTo>
                <a:cubicBezTo>
                  <a:pt x="89510" y="56539"/>
                  <a:pt x="90697" y="35507"/>
                  <a:pt x="99704" y="35507"/>
                </a:cubicBezTo>
                <a:cubicBezTo>
                  <a:pt x="99813" y="35507"/>
                  <a:pt x="99924" y="35511"/>
                  <a:pt x="100036" y="35517"/>
                </a:cubicBezTo>
                <a:cubicBezTo>
                  <a:pt x="109215" y="36034"/>
                  <a:pt x="100544" y="62605"/>
                  <a:pt x="121994" y="62605"/>
                </a:cubicBezTo>
                <a:cubicBezTo>
                  <a:pt x="122307" y="62605"/>
                  <a:pt x="122627" y="62599"/>
                  <a:pt x="122953" y="62588"/>
                </a:cubicBezTo>
                <a:lnTo>
                  <a:pt x="122953" y="1"/>
                </a:lnTo>
                <a:close/>
              </a:path>
            </a:pathLst>
          </a:custGeom>
          <a:solidFill>
            <a:srgbClr val="FFDF93">
              <a:alpha val="52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"/>
          <p:cNvSpPr/>
          <p:nvPr/>
        </p:nvSpPr>
        <p:spPr>
          <a:xfrm rot="277414" flipH="1">
            <a:off x="-1155427" y="-539215"/>
            <a:ext cx="4439293" cy="2163932"/>
          </a:xfrm>
          <a:custGeom>
            <a:avLst/>
            <a:gdLst/>
            <a:ahLst/>
            <a:cxnLst/>
            <a:rect l="l" t="t" r="r" b="b"/>
            <a:pathLst>
              <a:path w="99957" h="48724" extrusionOk="0">
                <a:moveTo>
                  <a:pt x="6213" y="1"/>
                </a:moveTo>
                <a:cubicBezTo>
                  <a:pt x="6213" y="1"/>
                  <a:pt x="1" y="13547"/>
                  <a:pt x="13768" y="13547"/>
                </a:cubicBezTo>
                <a:cubicBezTo>
                  <a:pt x="14162" y="13547"/>
                  <a:pt x="14573" y="13536"/>
                  <a:pt x="15001" y="13513"/>
                </a:cubicBezTo>
                <a:cubicBezTo>
                  <a:pt x="21587" y="13161"/>
                  <a:pt x="27380" y="12398"/>
                  <a:pt x="32236" y="12398"/>
                </a:cubicBezTo>
                <a:cubicBezTo>
                  <a:pt x="38707" y="12398"/>
                  <a:pt x="43514" y="13753"/>
                  <a:pt x="46317" y="19242"/>
                </a:cubicBezTo>
                <a:cubicBezTo>
                  <a:pt x="51225" y="28875"/>
                  <a:pt x="44674" y="44008"/>
                  <a:pt x="58803" y="44008"/>
                </a:cubicBezTo>
                <a:cubicBezTo>
                  <a:pt x="72761" y="44008"/>
                  <a:pt x="73732" y="27635"/>
                  <a:pt x="81059" y="27635"/>
                </a:cubicBezTo>
                <a:cubicBezTo>
                  <a:pt x="81149" y="27635"/>
                  <a:pt x="81240" y="27637"/>
                  <a:pt x="81331" y="27642"/>
                </a:cubicBezTo>
                <a:cubicBezTo>
                  <a:pt x="88779" y="28047"/>
                  <a:pt x="81744" y="48723"/>
                  <a:pt x="99184" y="48723"/>
                </a:cubicBezTo>
                <a:cubicBezTo>
                  <a:pt x="99436" y="48723"/>
                  <a:pt x="99694" y="48719"/>
                  <a:pt x="99957" y="48710"/>
                </a:cubicBezTo>
                <a:lnTo>
                  <a:pt x="99957" y="1"/>
                </a:lnTo>
                <a:close/>
              </a:path>
            </a:pathLst>
          </a:custGeom>
          <a:solidFill>
            <a:srgbClr val="F7C0B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3"/>
          <p:cNvSpPr/>
          <p:nvPr/>
        </p:nvSpPr>
        <p:spPr>
          <a:xfrm flipH="1">
            <a:off x="-1794253" y="-595350"/>
            <a:ext cx="5716955" cy="2022190"/>
          </a:xfrm>
          <a:custGeom>
            <a:avLst/>
            <a:gdLst/>
            <a:ahLst/>
            <a:cxnLst/>
            <a:rect l="l" t="t" r="r" b="b"/>
            <a:pathLst>
              <a:path w="128724" h="45532" extrusionOk="0">
                <a:moveTo>
                  <a:pt x="589" y="1"/>
                </a:moveTo>
                <a:cubicBezTo>
                  <a:pt x="376" y="1"/>
                  <a:pt x="1" y="108"/>
                  <a:pt x="1" y="239"/>
                </a:cubicBezTo>
                <a:cubicBezTo>
                  <a:pt x="138" y="2316"/>
                  <a:pt x="549" y="4416"/>
                  <a:pt x="1097" y="6402"/>
                </a:cubicBezTo>
                <a:cubicBezTo>
                  <a:pt x="2146" y="10236"/>
                  <a:pt x="3881" y="14071"/>
                  <a:pt x="6803" y="16856"/>
                </a:cubicBezTo>
                <a:cubicBezTo>
                  <a:pt x="8401" y="18362"/>
                  <a:pt x="10318" y="19503"/>
                  <a:pt x="12464" y="20097"/>
                </a:cubicBezTo>
                <a:cubicBezTo>
                  <a:pt x="13819" y="20479"/>
                  <a:pt x="15208" y="20621"/>
                  <a:pt x="16604" y="20621"/>
                </a:cubicBezTo>
                <a:cubicBezTo>
                  <a:pt x="17795" y="20621"/>
                  <a:pt x="18992" y="20518"/>
                  <a:pt x="20178" y="20371"/>
                </a:cubicBezTo>
                <a:cubicBezTo>
                  <a:pt x="25999" y="19686"/>
                  <a:pt x="31660" y="18088"/>
                  <a:pt x="37366" y="16901"/>
                </a:cubicBezTo>
                <a:cubicBezTo>
                  <a:pt x="41196" y="16107"/>
                  <a:pt x="45197" y="15377"/>
                  <a:pt x="49164" y="15377"/>
                </a:cubicBezTo>
                <a:cubicBezTo>
                  <a:pt x="51013" y="15377"/>
                  <a:pt x="52854" y="15535"/>
                  <a:pt x="54668" y="15920"/>
                </a:cubicBezTo>
                <a:cubicBezTo>
                  <a:pt x="57270" y="16468"/>
                  <a:pt x="59735" y="17541"/>
                  <a:pt x="61857" y="19184"/>
                </a:cubicBezTo>
                <a:cubicBezTo>
                  <a:pt x="64437" y="21193"/>
                  <a:pt x="66126" y="23863"/>
                  <a:pt x="67678" y="26693"/>
                </a:cubicBezTo>
                <a:cubicBezTo>
                  <a:pt x="69458" y="29935"/>
                  <a:pt x="71330" y="33130"/>
                  <a:pt x="73476" y="36143"/>
                </a:cubicBezTo>
                <a:cubicBezTo>
                  <a:pt x="75073" y="38334"/>
                  <a:pt x="76831" y="40480"/>
                  <a:pt x="78931" y="42215"/>
                </a:cubicBezTo>
                <a:cubicBezTo>
                  <a:pt x="80643" y="43607"/>
                  <a:pt x="82606" y="44703"/>
                  <a:pt x="84751" y="45205"/>
                </a:cubicBezTo>
                <a:cubicBezTo>
                  <a:pt x="85713" y="45430"/>
                  <a:pt x="86694" y="45531"/>
                  <a:pt x="87674" y="45531"/>
                </a:cubicBezTo>
                <a:cubicBezTo>
                  <a:pt x="88880" y="45531"/>
                  <a:pt x="90085" y="45378"/>
                  <a:pt x="91256" y="45113"/>
                </a:cubicBezTo>
                <a:cubicBezTo>
                  <a:pt x="93950" y="44520"/>
                  <a:pt x="96506" y="43379"/>
                  <a:pt x="98926" y="42078"/>
                </a:cubicBezTo>
                <a:cubicBezTo>
                  <a:pt x="102121" y="40366"/>
                  <a:pt x="105089" y="38334"/>
                  <a:pt x="107965" y="36166"/>
                </a:cubicBezTo>
                <a:cubicBezTo>
                  <a:pt x="110042" y="34614"/>
                  <a:pt x="112119" y="32879"/>
                  <a:pt x="114538" y="31898"/>
                </a:cubicBezTo>
                <a:cubicBezTo>
                  <a:pt x="115736" y="31419"/>
                  <a:pt x="116980" y="31220"/>
                  <a:pt x="118234" y="31220"/>
                </a:cubicBezTo>
                <a:cubicBezTo>
                  <a:pt x="119609" y="31220"/>
                  <a:pt x="120995" y="31459"/>
                  <a:pt x="122345" y="31829"/>
                </a:cubicBezTo>
                <a:cubicBezTo>
                  <a:pt x="124262" y="32354"/>
                  <a:pt x="126134" y="33107"/>
                  <a:pt x="127960" y="33929"/>
                </a:cubicBezTo>
                <a:cubicBezTo>
                  <a:pt x="127987" y="33941"/>
                  <a:pt x="128020" y="33946"/>
                  <a:pt x="128058" y="33946"/>
                </a:cubicBezTo>
                <a:cubicBezTo>
                  <a:pt x="128304" y="33946"/>
                  <a:pt x="128724" y="33718"/>
                  <a:pt x="128644" y="33678"/>
                </a:cubicBezTo>
                <a:cubicBezTo>
                  <a:pt x="125609" y="32308"/>
                  <a:pt x="122322" y="30985"/>
                  <a:pt x="118944" y="30916"/>
                </a:cubicBezTo>
                <a:cubicBezTo>
                  <a:pt x="118829" y="30913"/>
                  <a:pt x="118714" y="30911"/>
                  <a:pt x="118600" y="30911"/>
                </a:cubicBezTo>
                <a:cubicBezTo>
                  <a:pt x="116443" y="30911"/>
                  <a:pt x="114394" y="31520"/>
                  <a:pt x="112530" y="32582"/>
                </a:cubicBezTo>
                <a:cubicBezTo>
                  <a:pt x="110156" y="33906"/>
                  <a:pt x="108056" y="35687"/>
                  <a:pt x="105865" y="37284"/>
                </a:cubicBezTo>
                <a:cubicBezTo>
                  <a:pt x="102897" y="39476"/>
                  <a:pt x="99748" y="41484"/>
                  <a:pt x="96415" y="43036"/>
                </a:cubicBezTo>
                <a:cubicBezTo>
                  <a:pt x="93742" y="44290"/>
                  <a:pt x="90878" y="45178"/>
                  <a:pt x="88029" y="45178"/>
                </a:cubicBezTo>
                <a:cubicBezTo>
                  <a:pt x="86158" y="45178"/>
                  <a:pt x="84292" y="44795"/>
                  <a:pt x="82492" y="43881"/>
                </a:cubicBezTo>
                <a:cubicBezTo>
                  <a:pt x="80323" y="42762"/>
                  <a:pt x="78497" y="41096"/>
                  <a:pt x="76877" y="39293"/>
                </a:cubicBezTo>
                <a:cubicBezTo>
                  <a:pt x="74685" y="36851"/>
                  <a:pt x="72859" y="34089"/>
                  <a:pt x="71147" y="31281"/>
                </a:cubicBezTo>
                <a:cubicBezTo>
                  <a:pt x="70120" y="29592"/>
                  <a:pt x="69139" y="27858"/>
                  <a:pt x="68180" y="26100"/>
                </a:cubicBezTo>
                <a:cubicBezTo>
                  <a:pt x="67404" y="24662"/>
                  <a:pt x="66605" y="23270"/>
                  <a:pt x="65578" y="21969"/>
                </a:cubicBezTo>
                <a:cubicBezTo>
                  <a:pt x="63866" y="19800"/>
                  <a:pt x="61698" y="18043"/>
                  <a:pt x="59187" y="16901"/>
                </a:cubicBezTo>
                <a:cubicBezTo>
                  <a:pt x="56222" y="15562"/>
                  <a:pt x="53004" y="15099"/>
                  <a:pt x="49767" y="15099"/>
                </a:cubicBezTo>
                <a:cubicBezTo>
                  <a:pt x="47596" y="15099"/>
                  <a:pt x="45417" y="15307"/>
                  <a:pt x="43301" y="15600"/>
                </a:cubicBezTo>
                <a:cubicBezTo>
                  <a:pt x="37343" y="16445"/>
                  <a:pt x="31568" y="18065"/>
                  <a:pt x="25679" y="19230"/>
                </a:cubicBezTo>
                <a:cubicBezTo>
                  <a:pt x="22998" y="19771"/>
                  <a:pt x="20153" y="20318"/>
                  <a:pt x="17363" y="20318"/>
                </a:cubicBezTo>
                <a:cubicBezTo>
                  <a:pt x="14855" y="20318"/>
                  <a:pt x="12393" y="19876"/>
                  <a:pt x="10135" y="18590"/>
                </a:cubicBezTo>
                <a:cubicBezTo>
                  <a:pt x="6438" y="16491"/>
                  <a:pt x="4087" y="12702"/>
                  <a:pt x="2649" y="8798"/>
                </a:cubicBezTo>
                <a:cubicBezTo>
                  <a:pt x="1667" y="6151"/>
                  <a:pt x="1028" y="3320"/>
                  <a:pt x="777" y="490"/>
                </a:cubicBezTo>
                <a:cubicBezTo>
                  <a:pt x="754" y="353"/>
                  <a:pt x="754" y="193"/>
                  <a:pt x="731" y="56"/>
                </a:cubicBezTo>
                <a:cubicBezTo>
                  <a:pt x="731" y="18"/>
                  <a:pt x="673" y="1"/>
                  <a:pt x="5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 idx="2"/>
          </p:nvPr>
        </p:nvSpPr>
        <p:spPr>
          <a:xfrm>
            <a:off x="720000" y="18139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subTitle" idx="1"/>
          </p:nvPr>
        </p:nvSpPr>
        <p:spPr>
          <a:xfrm>
            <a:off x="720000" y="23416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3"/>
          </p:nvPr>
        </p:nvSpPr>
        <p:spPr>
          <a:xfrm>
            <a:off x="3419269" y="18139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4"/>
          </p:nvPr>
        </p:nvSpPr>
        <p:spPr>
          <a:xfrm>
            <a:off x="3419269" y="23416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5"/>
          </p:nvPr>
        </p:nvSpPr>
        <p:spPr>
          <a:xfrm>
            <a:off x="2069615" y="34926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6"/>
          </p:nvPr>
        </p:nvSpPr>
        <p:spPr>
          <a:xfrm>
            <a:off x="2069615" y="4020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7"/>
          </p:nvPr>
        </p:nvSpPr>
        <p:spPr>
          <a:xfrm>
            <a:off x="4768885" y="349267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8"/>
          </p:nvPr>
        </p:nvSpPr>
        <p:spPr>
          <a:xfrm>
            <a:off x="4768885" y="4020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9"/>
          </p:nvPr>
        </p:nvSpPr>
        <p:spPr>
          <a:xfrm>
            <a:off x="6118545" y="18139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13"/>
          </p:nvPr>
        </p:nvSpPr>
        <p:spPr>
          <a:xfrm>
            <a:off x="6118545" y="23416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14" hasCustomPrompt="1"/>
          </p:nvPr>
        </p:nvSpPr>
        <p:spPr>
          <a:xfrm>
            <a:off x="5422115" y="3031431"/>
            <a:ext cx="9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5" hasCustomPrompt="1"/>
          </p:nvPr>
        </p:nvSpPr>
        <p:spPr>
          <a:xfrm>
            <a:off x="2722865" y="3031431"/>
            <a:ext cx="9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6" hasCustomPrompt="1"/>
          </p:nvPr>
        </p:nvSpPr>
        <p:spPr>
          <a:xfrm>
            <a:off x="4072500" y="1352806"/>
            <a:ext cx="9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7" hasCustomPrompt="1"/>
          </p:nvPr>
        </p:nvSpPr>
        <p:spPr>
          <a:xfrm>
            <a:off x="1373250" y="1352806"/>
            <a:ext cx="9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18" hasCustomPrompt="1"/>
          </p:nvPr>
        </p:nvSpPr>
        <p:spPr>
          <a:xfrm>
            <a:off x="6771800" y="1352806"/>
            <a:ext cx="999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"/>
          <p:cNvSpPr/>
          <p:nvPr/>
        </p:nvSpPr>
        <p:spPr>
          <a:xfrm flipH="1">
            <a:off x="-1596381" y="-204474"/>
            <a:ext cx="4310732" cy="2194931"/>
          </a:xfrm>
          <a:custGeom>
            <a:avLst/>
            <a:gdLst/>
            <a:ahLst/>
            <a:cxnLst/>
            <a:rect l="l" t="t" r="r" b="b"/>
            <a:pathLst>
              <a:path w="122953" h="62605" extrusionOk="0">
                <a:moveTo>
                  <a:pt x="7639" y="1"/>
                </a:moveTo>
                <a:cubicBezTo>
                  <a:pt x="7639" y="1"/>
                  <a:pt x="1" y="17414"/>
                  <a:pt x="16949" y="17414"/>
                </a:cubicBezTo>
                <a:cubicBezTo>
                  <a:pt x="17432" y="17414"/>
                  <a:pt x="17935" y="17400"/>
                  <a:pt x="18459" y="17371"/>
                </a:cubicBezTo>
                <a:cubicBezTo>
                  <a:pt x="26564" y="16920"/>
                  <a:pt x="33698" y="15935"/>
                  <a:pt x="39678" y="15935"/>
                </a:cubicBezTo>
                <a:cubicBezTo>
                  <a:pt x="47625" y="15935"/>
                  <a:pt x="53536" y="17675"/>
                  <a:pt x="56988" y="24721"/>
                </a:cubicBezTo>
                <a:cubicBezTo>
                  <a:pt x="63014" y="37092"/>
                  <a:pt x="54956" y="56539"/>
                  <a:pt x="72326" y="56539"/>
                </a:cubicBezTo>
                <a:cubicBezTo>
                  <a:pt x="89510" y="56539"/>
                  <a:pt x="90697" y="35507"/>
                  <a:pt x="99704" y="35507"/>
                </a:cubicBezTo>
                <a:cubicBezTo>
                  <a:pt x="99813" y="35507"/>
                  <a:pt x="99924" y="35511"/>
                  <a:pt x="100036" y="35517"/>
                </a:cubicBezTo>
                <a:cubicBezTo>
                  <a:pt x="109215" y="36034"/>
                  <a:pt x="100544" y="62605"/>
                  <a:pt x="121994" y="62605"/>
                </a:cubicBezTo>
                <a:cubicBezTo>
                  <a:pt x="122307" y="62605"/>
                  <a:pt x="122627" y="62599"/>
                  <a:pt x="122953" y="62588"/>
                </a:cubicBezTo>
                <a:lnTo>
                  <a:pt x="122953" y="1"/>
                </a:lnTo>
                <a:close/>
              </a:path>
            </a:pathLst>
          </a:custGeom>
          <a:solidFill>
            <a:srgbClr val="FFDF93">
              <a:alpha val="52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1"/>
          <p:cNvSpPr/>
          <p:nvPr/>
        </p:nvSpPr>
        <p:spPr>
          <a:xfrm flipH="1">
            <a:off x="-1572412" y="-286774"/>
            <a:ext cx="3504492" cy="1708263"/>
          </a:xfrm>
          <a:custGeom>
            <a:avLst/>
            <a:gdLst/>
            <a:ahLst/>
            <a:cxnLst/>
            <a:rect l="l" t="t" r="r" b="b"/>
            <a:pathLst>
              <a:path w="99957" h="48724" extrusionOk="0">
                <a:moveTo>
                  <a:pt x="6213" y="1"/>
                </a:moveTo>
                <a:cubicBezTo>
                  <a:pt x="6213" y="1"/>
                  <a:pt x="1" y="13547"/>
                  <a:pt x="13768" y="13547"/>
                </a:cubicBezTo>
                <a:cubicBezTo>
                  <a:pt x="14162" y="13547"/>
                  <a:pt x="14573" y="13536"/>
                  <a:pt x="15001" y="13513"/>
                </a:cubicBezTo>
                <a:cubicBezTo>
                  <a:pt x="21587" y="13161"/>
                  <a:pt x="27380" y="12398"/>
                  <a:pt x="32236" y="12398"/>
                </a:cubicBezTo>
                <a:cubicBezTo>
                  <a:pt x="38707" y="12398"/>
                  <a:pt x="43514" y="13753"/>
                  <a:pt x="46317" y="19242"/>
                </a:cubicBezTo>
                <a:cubicBezTo>
                  <a:pt x="51225" y="28875"/>
                  <a:pt x="44674" y="44008"/>
                  <a:pt x="58803" y="44008"/>
                </a:cubicBezTo>
                <a:cubicBezTo>
                  <a:pt x="72761" y="44008"/>
                  <a:pt x="73732" y="27635"/>
                  <a:pt x="81059" y="27635"/>
                </a:cubicBezTo>
                <a:cubicBezTo>
                  <a:pt x="81149" y="27635"/>
                  <a:pt x="81240" y="27637"/>
                  <a:pt x="81331" y="27642"/>
                </a:cubicBezTo>
                <a:cubicBezTo>
                  <a:pt x="88779" y="28047"/>
                  <a:pt x="81744" y="48723"/>
                  <a:pt x="99184" y="48723"/>
                </a:cubicBezTo>
                <a:cubicBezTo>
                  <a:pt x="99436" y="48723"/>
                  <a:pt x="99694" y="48719"/>
                  <a:pt x="99957" y="48710"/>
                </a:cubicBezTo>
                <a:lnTo>
                  <a:pt x="99957" y="1"/>
                </a:lnTo>
                <a:close/>
              </a:path>
            </a:pathLst>
          </a:custGeom>
          <a:solidFill>
            <a:srgbClr val="6EB0C2">
              <a:alpha val="35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1"/>
          <p:cNvSpPr/>
          <p:nvPr/>
        </p:nvSpPr>
        <p:spPr>
          <a:xfrm flipH="1">
            <a:off x="-1697543" y="-230827"/>
            <a:ext cx="4513063" cy="1596352"/>
          </a:xfrm>
          <a:custGeom>
            <a:avLst/>
            <a:gdLst/>
            <a:ahLst/>
            <a:cxnLst/>
            <a:rect l="l" t="t" r="r" b="b"/>
            <a:pathLst>
              <a:path w="128724" h="45532" extrusionOk="0">
                <a:moveTo>
                  <a:pt x="589" y="1"/>
                </a:moveTo>
                <a:cubicBezTo>
                  <a:pt x="376" y="1"/>
                  <a:pt x="1" y="108"/>
                  <a:pt x="1" y="239"/>
                </a:cubicBezTo>
                <a:cubicBezTo>
                  <a:pt x="138" y="2316"/>
                  <a:pt x="549" y="4416"/>
                  <a:pt x="1097" y="6402"/>
                </a:cubicBezTo>
                <a:cubicBezTo>
                  <a:pt x="2146" y="10236"/>
                  <a:pt x="3881" y="14071"/>
                  <a:pt x="6803" y="16856"/>
                </a:cubicBezTo>
                <a:cubicBezTo>
                  <a:pt x="8401" y="18362"/>
                  <a:pt x="10318" y="19503"/>
                  <a:pt x="12464" y="20097"/>
                </a:cubicBezTo>
                <a:cubicBezTo>
                  <a:pt x="13819" y="20479"/>
                  <a:pt x="15208" y="20621"/>
                  <a:pt x="16604" y="20621"/>
                </a:cubicBezTo>
                <a:cubicBezTo>
                  <a:pt x="17795" y="20621"/>
                  <a:pt x="18992" y="20518"/>
                  <a:pt x="20178" y="20371"/>
                </a:cubicBezTo>
                <a:cubicBezTo>
                  <a:pt x="25999" y="19686"/>
                  <a:pt x="31660" y="18088"/>
                  <a:pt x="37366" y="16901"/>
                </a:cubicBezTo>
                <a:cubicBezTo>
                  <a:pt x="41196" y="16107"/>
                  <a:pt x="45197" y="15377"/>
                  <a:pt x="49164" y="15377"/>
                </a:cubicBezTo>
                <a:cubicBezTo>
                  <a:pt x="51013" y="15377"/>
                  <a:pt x="52854" y="15535"/>
                  <a:pt x="54668" y="15920"/>
                </a:cubicBezTo>
                <a:cubicBezTo>
                  <a:pt x="57270" y="16468"/>
                  <a:pt x="59735" y="17541"/>
                  <a:pt x="61857" y="19184"/>
                </a:cubicBezTo>
                <a:cubicBezTo>
                  <a:pt x="64437" y="21193"/>
                  <a:pt x="66126" y="23863"/>
                  <a:pt x="67678" y="26693"/>
                </a:cubicBezTo>
                <a:cubicBezTo>
                  <a:pt x="69458" y="29935"/>
                  <a:pt x="71330" y="33130"/>
                  <a:pt x="73476" y="36143"/>
                </a:cubicBezTo>
                <a:cubicBezTo>
                  <a:pt x="75073" y="38334"/>
                  <a:pt x="76831" y="40480"/>
                  <a:pt x="78931" y="42215"/>
                </a:cubicBezTo>
                <a:cubicBezTo>
                  <a:pt x="80643" y="43607"/>
                  <a:pt x="82606" y="44703"/>
                  <a:pt x="84751" y="45205"/>
                </a:cubicBezTo>
                <a:cubicBezTo>
                  <a:pt x="85713" y="45430"/>
                  <a:pt x="86694" y="45531"/>
                  <a:pt x="87674" y="45531"/>
                </a:cubicBezTo>
                <a:cubicBezTo>
                  <a:pt x="88880" y="45531"/>
                  <a:pt x="90085" y="45378"/>
                  <a:pt x="91256" y="45113"/>
                </a:cubicBezTo>
                <a:cubicBezTo>
                  <a:pt x="93950" y="44520"/>
                  <a:pt x="96506" y="43379"/>
                  <a:pt x="98926" y="42078"/>
                </a:cubicBezTo>
                <a:cubicBezTo>
                  <a:pt x="102121" y="40366"/>
                  <a:pt x="105089" y="38334"/>
                  <a:pt x="107965" y="36166"/>
                </a:cubicBezTo>
                <a:cubicBezTo>
                  <a:pt x="110042" y="34614"/>
                  <a:pt x="112119" y="32879"/>
                  <a:pt x="114538" y="31898"/>
                </a:cubicBezTo>
                <a:cubicBezTo>
                  <a:pt x="115736" y="31419"/>
                  <a:pt x="116980" y="31220"/>
                  <a:pt x="118234" y="31220"/>
                </a:cubicBezTo>
                <a:cubicBezTo>
                  <a:pt x="119609" y="31220"/>
                  <a:pt x="120995" y="31459"/>
                  <a:pt x="122345" y="31829"/>
                </a:cubicBezTo>
                <a:cubicBezTo>
                  <a:pt x="124262" y="32354"/>
                  <a:pt x="126134" y="33107"/>
                  <a:pt x="127960" y="33929"/>
                </a:cubicBezTo>
                <a:cubicBezTo>
                  <a:pt x="127987" y="33941"/>
                  <a:pt x="128020" y="33946"/>
                  <a:pt x="128058" y="33946"/>
                </a:cubicBezTo>
                <a:cubicBezTo>
                  <a:pt x="128304" y="33946"/>
                  <a:pt x="128724" y="33718"/>
                  <a:pt x="128644" y="33678"/>
                </a:cubicBezTo>
                <a:cubicBezTo>
                  <a:pt x="125609" y="32308"/>
                  <a:pt x="122322" y="30985"/>
                  <a:pt x="118944" y="30916"/>
                </a:cubicBezTo>
                <a:cubicBezTo>
                  <a:pt x="118829" y="30913"/>
                  <a:pt x="118714" y="30911"/>
                  <a:pt x="118600" y="30911"/>
                </a:cubicBezTo>
                <a:cubicBezTo>
                  <a:pt x="116443" y="30911"/>
                  <a:pt x="114394" y="31520"/>
                  <a:pt x="112530" y="32582"/>
                </a:cubicBezTo>
                <a:cubicBezTo>
                  <a:pt x="110156" y="33906"/>
                  <a:pt x="108056" y="35687"/>
                  <a:pt x="105865" y="37284"/>
                </a:cubicBezTo>
                <a:cubicBezTo>
                  <a:pt x="102897" y="39476"/>
                  <a:pt x="99748" y="41484"/>
                  <a:pt x="96415" y="43036"/>
                </a:cubicBezTo>
                <a:cubicBezTo>
                  <a:pt x="93742" y="44290"/>
                  <a:pt x="90878" y="45178"/>
                  <a:pt x="88029" y="45178"/>
                </a:cubicBezTo>
                <a:cubicBezTo>
                  <a:pt x="86158" y="45178"/>
                  <a:pt x="84292" y="44795"/>
                  <a:pt x="82492" y="43881"/>
                </a:cubicBezTo>
                <a:cubicBezTo>
                  <a:pt x="80323" y="42762"/>
                  <a:pt x="78497" y="41096"/>
                  <a:pt x="76877" y="39293"/>
                </a:cubicBezTo>
                <a:cubicBezTo>
                  <a:pt x="74685" y="36851"/>
                  <a:pt x="72859" y="34089"/>
                  <a:pt x="71147" y="31281"/>
                </a:cubicBezTo>
                <a:cubicBezTo>
                  <a:pt x="70120" y="29592"/>
                  <a:pt x="69139" y="27858"/>
                  <a:pt x="68180" y="26100"/>
                </a:cubicBezTo>
                <a:cubicBezTo>
                  <a:pt x="67404" y="24662"/>
                  <a:pt x="66605" y="23270"/>
                  <a:pt x="65578" y="21969"/>
                </a:cubicBezTo>
                <a:cubicBezTo>
                  <a:pt x="63866" y="19800"/>
                  <a:pt x="61698" y="18043"/>
                  <a:pt x="59187" y="16901"/>
                </a:cubicBezTo>
                <a:cubicBezTo>
                  <a:pt x="56222" y="15562"/>
                  <a:pt x="53004" y="15099"/>
                  <a:pt x="49767" y="15099"/>
                </a:cubicBezTo>
                <a:cubicBezTo>
                  <a:pt x="47596" y="15099"/>
                  <a:pt x="45417" y="15307"/>
                  <a:pt x="43301" y="15600"/>
                </a:cubicBezTo>
                <a:cubicBezTo>
                  <a:pt x="37343" y="16445"/>
                  <a:pt x="31568" y="18065"/>
                  <a:pt x="25679" y="19230"/>
                </a:cubicBezTo>
                <a:cubicBezTo>
                  <a:pt x="22998" y="19771"/>
                  <a:pt x="20153" y="20318"/>
                  <a:pt x="17363" y="20318"/>
                </a:cubicBezTo>
                <a:cubicBezTo>
                  <a:pt x="14855" y="20318"/>
                  <a:pt x="12393" y="19876"/>
                  <a:pt x="10135" y="18590"/>
                </a:cubicBezTo>
                <a:cubicBezTo>
                  <a:pt x="6438" y="16491"/>
                  <a:pt x="4087" y="12702"/>
                  <a:pt x="2649" y="8798"/>
                </a:cubicBezTo>
                <a:cubicBezTo>
                  <a:pt x="1667" y="6151"/>
                  <a:pt x="1028" y="3320"/>
                  <a:pt x="777" y="490"/>
                </a:cubicBezTo>
                <a:cubicBezTo>
                  <a:pt x="754" y="353"/>
                  <a:pt x="754" y="193"/>
                  <a:pt x="731" y="56"/>
                </a:cubicBezTo>
                <a:cubicBezTo>
                  <a:pt x="731" y="18"/>
                  <a:pt x="673" y="1"/>
                  <a:pt x="5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1"/>
          <p:cNvSpPr/>
          <p:nvPr/>
        </p:nvSpPr>
        <p:spPr>
          <a:xfrm flipH="1">
            <a:off x="5888095" y="-373250"/>
            <a:ext cx="3579658" cy="1464048"/>
          </a:xfrm>
          <a:custGeom>
            <a:avLst/>
            <a:gdLst/>
            <a:ahLst/>
            <a:cxnLst/>
            <a:rect l="l" t="t" r="r" b="b"/>
            <a:pathLst>
              <a:path w="68158" h="27876" extrusionOk="0">
                <a:moveTo>
                  <a:pt x="1" y="1"/>
                </a:moveTo>
                <a:lnTo>
                  <a:pt x="1" y="27688"/>
                </a:lnTo>
                <a:cubicBezTo>
                  <a:pt x="1" y="27688"/>
                  <a:pt x="1111" y="27875"/>
                  <a:pt x="2876" y="27875"/>
                </a:cubicBezTo>
                <a:cubicBezTo>
                  <a:pt x="6887" y="27875"/>
                  <a:pt x="14278" y="26907"/>
                  <a:pt x="19699" y="20566"/>
                </a:cubicBezTo>
                <a:cubicBezTo>
                  <a:pt x="24387" y="15083"/>
                  <a:pt x="29026" y="13016"/>
                  <a:pt x="33882" y="13016"/>
                </a:cubicBezTo>
                <a:cubicBezTo>
                  <a:pt x="37112" y="13016"/>
                  <a:pt x="40438" y="13931"/>
                  <a:pt x="43939" y="15362"/>
                </a:cubicBezTo>
                <a:cubicBezTo>
                  <a:pt x="45729" y="16098"/>
                  <a:pt x="47751" y="16465"/>
                  <a:pt x="49846" y="16465"/>
                </a:cubicBezTo>
                <a:cubicBezTo>
                  <a:pt x="58014" y="16465"/>
                  <a:pt x="67285" y="10900"/>
                  <a:pt x="68157" y="1"/>
                </a:cubicBezTo>
                <a:close/>
              </a:path>
            </a:pathLst>
          </a:custGeom>
          <a:solidFill>
            <a:srgbClr val="FFDF93">
              <a:alpha val="52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21"/>
          <p:cNvGrpSpPr/>
          <p:nvPr/>
        </p:nvGrpSpPr>
        <p:grpSpPr>
          <a:xfrm flipH="1">
            <a:off x="8525638" y="-230828"/>
            <a:ext cx="1428545" cy="1032389"/>
            <a:chOff x="-16355" y="229484"/>
            <a:chExt cx="1428545" cy="1032389"/>
          </a:xfrm>
        </p:grpSpPr>
        <p:sp>
          <p:nvSpPr>
            <p:cNvPr id="313" name="Google Shape;313;p21"/>
            <p:cNvSpPr/>
            <p:nvPr/>
          </p:nvSpPr>
          <p:spPr>
            <a:xfrm>
              <a:off x="-16355" y="326925"/>
              <a:ext cx="1387980" cy="799264"/>
            </a:xfrm>
            <a:custGeom>
              <a:avLst/>
              <a:gdLst/>
              <a:ahLst/>
              <a:cxnLst/>
              <a:rect l="l" t="t" r="r" b="b"/>
              <a:pathLst>
                <a:path w="32335" h="18620" extrusionOk="0">
                  <a:moveTo>
                    <a:pt x="21959" y="0"/>
                  </a:moveTo>
                  <a:cubicBezTo>
                    <a:pt x="20930" y="0"/>
                    <a:pt x="19725" y="183"/>
                    <a:pt x="18329" y="586"/>
                  </a:cubicBezTo>
                  <a:cubicBezTo>
                    <a:pt x="18329" y="586"/>
                    <a:pt x="0" y="8734"/>
                    <a:pt x="11482" y="17134"/>
                  </a:cubicBezTo>
                  <a:cubicBezTo>
                    <a:pt x="12902" y="18171"/>
                    <a:pt x="14347" y="18619"/>
                    <a:pt x="15754" y="18619"/>
                  </a:cubicBezTo>
                  <a:cubicBezTo>
                    <a:pt x="24820" y="18619"/>
                    <a:pt x="32335" y="0"/>
                    <a:pt x="21959" y="0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169813" y="247084"/>
              <a:ext cx="1132662" cy="981008"/>
            </a:xfrm>
            <a:custGeom>
              <a:avLst/>
              <a:gdLst/>
              <a:ahLst/>
              <a:cxnLst/>
              <a:rect l="l" t="t" r="r" b="b"/>
              <a:pathLst>
                <a:path w="26387" h="22854" extrusionOk="0">
                  <a:moveTo>
                    <a:pt x="13753" y="1740"/>
                  </a:moveTo>
                  <a:cubicBezTo>
                    <a:pt x="13748" y="1742"/>
                    <a:pt x="13742" y="1744"/>
                    <a:pt x="13737" y="1746"/>
                  </a:cubicBezTo>
                  <a:lnTo>
                    <a:pt x="13737" y="1746"/>
                  </a:lnTo>
                  <a:cubicBezTo>
                    <a:pt x="13742" y="1743"/>
                    <a:pt x="13748" y="1741"/>
                    <a:pt x="13753" y="1740"/>
                  </a:cubicBezTo>
                  <a:close/>
                  <a:moveTo>
                    <a:pt x="25121" y="5839"/>
                  </a:moveTo>
                  <a:lnTo>
                    <a:pt x="25121" y="5839"/>
                  </a:lnTo>
                  <a:cubicBezTo>
                    <a:pt x="25120" y="5839"/>
                    <a:pt x="25124" y="5869"/>
                    <a:pt x="25128" y="5873"/>
                  </a:cubicBezTo>
                  <a:lnTo>
                    <a:pt x="25128" y="5873"/>
                  </a:lnTo>
                  <a:cubicBezTo>
                    <a:pt x="25123" y="5848"/>
                    <a:pt x="25121" y="5839"/>
                    <a:pt x="25121" y="5839"/>
                  </a:cubicBezTo>
                  <a:close/>
                  <a:moveTo>
                    <a:pt x="8908" y="21795"/>
                  </a:moveTo>
                  <a:cubicBezTo>
                    <a:pt x="8912" y="21796"/>
                    <a:pt x="8924" y="21799"/>
                    <a:pt x="8937" y="21801"/>
                  </a:cubicBezTo>
                  <a:lnTo>
                    <a:pt x="8937" y="21801"/>
                  </a:lnTo>
                  <a:cubicBezTo>
                    <a:pt x="8926" y="21800"/>
                    <a:pt x="8917" y="21798"/>
                    <a:pt x="8908" y="21795"/>
                  </a:cubicBezTo>
                  <a:close/>
                  <a:moveTo>
                    <a:pt x="18740" y="848"/>
                  </a:moveTo>
                  <a:cubicBezTo>
                    <a:pt x="18900" y="848"/>
                    <a:pt x="19082" y="871"/>
                    <a:pt x="19265" y="871"/>
                  </a:cubicBezTo>
                  <a:cubicBezTo>
                    <a:pt x="19584" y="894"/>
                    <a:pt x="19927" y="939"/>
                    <a:pt x="20269" y="985"/>
                  </a:cubicBezTo>
                  <a:cubicBezTo>
                    <a:pt x="20406" y="1008"/>
                    <a:pt x="20566" y="1031"/>
                    <a:pt x="20726" y="1053"/>
                  </a:cubicBezTo>
                  <a:cubicBezTo>
                    <a:pt x="20794" y="1076"/>
                    <a:pt x="20863" y="1099"/>
                    <a:pt x="20931" y="1099"/>
                  </a:cubicBezTo>
                  <a:cubicBezTo>
                    <a:pt x="20969" y="1112"/>
                    <a:pt x="20977" y="1116"/>
                    <a:pt x="20972" y="1116"/>
                  </a:cubicBezTo>
                  <a:cubicBezTo>
                    <a:pt x="20963" y="1116"/>
                    <a:pt x="20918" y="1105"/>
                    <a:pt x="20904" y="1105"/>
                  </a:cubicBezTo>
                  <a:cubicBezTo>
                    <a:pt x="20896" y="1105"/>
                    <a:pt x="20899" y="1109"/>
                    <a:pt x="20931" y="1122"/>
                  </a:cubicBezTo>
                  <a:cubicBezTo>
                    <a:pt x="20977" y="1122"/>
                    <a:pt x="21022" y="1145"/>
                    <a:pt x="21068" y="1145"/>
                  </a:cubicBezTo>
                  <a:cubicBezTo>
                    <a:pt x="21342" y="1213"/>
                    <a:pt x="21593" y="1304"/>
                    <a:pt x="21867" y="1396"/>
                  </a:cubicBezTo>
                  <a:cubicBezTo>
                    <a:pt x="21981" y="1441"/>
                    <a:pt x="22095" y="1487"/>
                    <a:pt x="22209" y="1533"/>
                  </a:cubicBezTo>
                  <a:cubicBezTo>
                    <a:pt x="22278" y="1556"/>
                    <a:pt x="22323" y="1601"/>
                    <a:pt x="22392" y="1624"/>
                  </a:cubicBezTo>
                  <a:cubicBezTo>
                    <a:pt x="22401" y="1624"/>
                    <a:pt x="22411" y="1628"/>
                    <a:pt x="22422" y="1634"/>
                  </a:cubicBezTo>
                  <a:lnTo>
                    <a:pt x="22422" y="1634"/>
                  </a:lnTo>
                  <a:cubicBezTo>
                    <a:pt x="22420" y="1634"/>
                    <a:pt x="22419" y="1633"/>
                    <a:pt x="22419" y="1633"/>
                  </a:cubicBezTo>
                  <a:cubicBezTo>
                    <a:pt x="22414" y="1633"/>
                    <a:pt x="22429" y="1643"/>
                    <a:pt x="22483" y="1670"/>
                  </a:cubicBezTo>
                  <a:cubicBezTo>
                    <a:pt x="22456" y="1656"/>
                    <a:pt x="22437" y="1643"/>
                    <a:pt x="22422" y="1634"/>
                  </a:cubicBezTo>
                  <a:lnTo>
                    <a:pt x="22422" y="1634"/>
                  </a:lnTo>
                  <a:cubicBezTo>
                    <a:pt x="22435" y="1638"/>
                    <a:pt x="22481" y="1657"/>
                    <a:pt x="22506" y="1670"/>
                  </a:cubicBezTo>
                  <a:cubicBezTo>
                    <a:pt x="22711" y="1784"/>
                    <a:pt x="22917" y="1898"/>
                    <a:pt x="23099" y="2035"/>
                  </a:cubicBezTo>
                  <a:cubicBezTo>
                    <a:pt x="23305" y="2172"/>
                    <a:pt x="23487" y="2332"/>
                    <a:pt x="23647" y="2491"/>
                  </a:cubicBezTo>
                  <a:cubicBezTo>
                    <a:pt x="23621" y="2459"/>
                    <a:pt x="23614" y="2446"/>
                    <a:pt x="23617" y="2446"/>
                  </a:cubicBezTo>
                  <a:cubicBezTo>
                    <a:pt x="23625" y="2446"/>
                    <a:pt x="23699" y="2521"/>
                    <a:pt x="23716" y="2537"/>
                  </a:cubicBezTo>
                  <a:cubicBezTo>
                    <a:pt x="23739" y="2583"/>
                    <a:pt x="23784" y="2628"/>
                    <a:pt x="23830" y="2651"/>
                  </a:cubicBezTo>
                  <a:cubicBezTo>
                    <a:pt x="23898" y="2742"/>
                    <a:pt x="23990" y="2834"/>
                    <a:pt x="24058" y="2925"/>
                  </a:cubicBezTo>
                  <a:cubicBezTo>
                    <a:pt x="24195" y="3085"/>
                    <a:pt x="24309" y="3267"/>
                    <a:pt x="24423" y="3450"/>
                  </a:cubicBezTo>
                  <a:cubicBezTo>
                    <a:pt x="24469" y="3541"/>
                    <a:pt x="24515" y="3633"/>
                    <a:pt x="24583" y="3724"/>
                  </a:cubicBezTo>
                  <a:cubicBezTo>
                    <a:pt x="24595" y="3754"/>
                    <a:pt x="24598" y="3764"/>
                    <a:pt x="24596" y="3764"/>
                  </a:cubicBezTo>
                  <a:cubicBezTo>
                    <a:pt x="24593" y="3764"/>
                    <a:pt x="24580" y="3739"/>
                    <a:pt x="24579" y="3739"/>
                  </a:cubicBezTo>
                  <a:lnTo>
                    <a:pt x="24579" y="3739"/>
                  </a:lnTo>
                  <a:cubicBezTo>
                    <a:pt x="24579" y="3739"/>
                    <a:pt x="24585" y="3751"/>
                    <a:pt x="24606" y="3792"/>
                  </a:cubicBezTo>
                  <a:cubicBezTo>
                    <a:pt x="24629" y="3861"/>
                    <a:pt x="24652" y="3907"/>
                    <a:pt x="24674" y="3975"/>
                  </a:cubicBezTo>
                  <a:cubicBezTo>
                    <a:pt x="24857" y="4386"/>
                    <a:pt x="24971" y="4820"/>
                    <a:pt x="25040" y="5253"/>
                  </a:cubicBezTo>
                  <a:cubicBezTo>
                    <a:pt x="25062" y="5367"/>
                    <a:pt x="25085" y="5481"/>
                    <a:pt x="25108" y="5596"/>
                  </a:cubicBezTo>
                  <a:cubicBezTo>
                    <a:pt x="25108" y="5664"/>
                    <a:pt x="25108" y="5710"/>
                    <a:pt x="25108" y="5778"/>
                  </a:cubicBezTo>
                  <a:cubicBezTo>
                    <a:pt x="25108" y="5801"/>
                    <a:pt x="25131" y="5824"/>
                    <a:pt x="25131" y="5847"/>
                  </a:cubicBezTo>
                  <a:cubicBezTo>
                    <a:pt x="25131" y="5867"/>
                    <a:pt x="25130" y="5873"/>
                    <a:pt x="25128" y="5873"/>
                  </a:cubicBezTo>
                  <a:cubicBezTo>
                    <a:pt x="25128" y="5873"/>
                    <a:pt x="25128" y="5873"/>
                    <a:pt x="25128" y="5873"/>
                  </a:cubicBezTo>
                  <a:lnTo>
                    <a:pt x="25128" y="5873"/>
                  </a:lnTo>
                  <a:cubicBezTo>
                    <a:pt x="25129" y="5879"/>
                    <a:pt x="25130" y="5885"/>
                    <a:pt x="25131" y="5892"/>
                  </a:cubicBezTo>
                  <a:cubicBezTo>
                    <a:pt x="25131" y="6121"/>
                    <a:pt x="25131" y="6349"/>
                    <a:pt x="25131" y="6600"/>
                  </a:cubicBezTo>
                  <a:cubicBezTo>
                    <a:pt x="25131" y="7125"/>
                    <a:pt x="25062" y="7627"/>
                    <a:pt x="24971" y="8152"/>
                  </a:cubicBezTo>
                  <a:cubicBezTo>
                    <a:pt x="24925" y="8403"/>
                    <a:pt x="24857" y="8654"/>
                    <a:pt x="24789" y="8905"/>
                  </a:cubicBezTo>
                  <a:cubicBezTo>
                    <a:pt x="24766" y="9042"/>
                    <a:pt x="24720" y="9179"/>
                    <a:pt x="24697" y="9316"/>
                  </a:cubicBezTo>
                  <a:cubicBezTo>
                    <a:pt x="24681" y="9332"/>
                    <a:pt x="24677" y="9348"/>
                    <a:pt x="24667" y="9371"/>
                  </a:cubicBezTo>
                  <a:lnTo>
                    <a:pt x="24667" y="9371"/>
                  </a:lnTo>
                  <a:cubicBezTo>
                    <a:pt x="24670" y="9363"/>
                    <a:pt x="24672" y="9357"/>
                    <a:pt x="24672" y="9357"/>
                  </a:cubicBezTo>
                  <a:lnTo>
                    <a:pt x="24672" y="9357"/>
                  </a:lnTo>
                  <a:cubicBezTo>
                    <a:pt x="24672" y="9357"/>
                    <a:pt x="24666" y="9371"/>
                    <a:pt x="24652" y="9407"/>
                  </a:cubicBezTo>
                  <a:cubicBezTo>
                    <a:pt x="24659" y="9393"/>
                    <a:pt x="24663" y="9382"/>
                    <a:pt x="24667" y="9371"/>
                  </a:cubicBezTo>
                  <a:lnTo>
                    <a:pt x="24667" y="9371"/>
                  </a:lnTo>
                  <a:cubicBezTo>
                    <a:pt x="24661" y="9389"/>
                    <a:pt x="24652" y="9420"/>
                    <a:pt x="24652" y="9430"/>
                  </a:cubicBezTo>
                  <a:cubicBezTo>
                    <a:pt x="24629" y="9499"/>
                    <a:pt x="24606" y="9567"/>
                    <a:pt x="24583" y="9658"/>
                  </a:cubicBezTo>
                  <a:cubicBezTo>
                    <a:pt x="24218" y="10777"/>
                    <a:pt x="23739" y="11850"/>
                    <a:pt x="23145" y="12900"/>
                  </a:cubicBezTo>
                  <a:cubicBezTo>
                    <a:pt x="22985" y="13174"/>
                    <a:pt x="22826" y="13447"/>
                    <a:pt x="22666" y="13699"/>
                  </a:cubicBezTo>
                  <a:cubicBezTo>
                    <a:pt x="22574" y="13835"/>
                    <a:pt x="22506" y="13972"/>
                    <a:pt x="22415" y="14087"/>
                  </a:cubicBezTo>
                  <a:cubicBezTo>
                    <a:pt x="22414" y="14088"/>
                    <a:pt x="22413" y="14089"/>
                    <a:pt x="22413" y="14090"/>
                  </a:cubicBezTo>
                  <a:lnTo>
                    <a:pt x="22413" y="14090"/>
                  </a:lnTo>
                  <a:cubicBezTo>
                    <a:pt x="22408" y="14094"/>
                    <a:pt x="22401" y="14100"/>
                    <a:pt x="22392" y="14109"/>
                  </a:cubicBezTo>
                  <a:cubicBezTo>
                    <a:pt x="22369" y="14155"/>
                    <a:pt x="22346" y="14178"/>
                    <a:pt x="22346" y="14224"/>
                  </a:cubicBezTo>
                  <a:cubicBezTo>
                    <a:pt x="22278" y="14292"/>
                    <a:pt x="22232" y="14360"/>
                    <a:pt x="22186" y="14452"/>
                  </a:cubicBezTo>
                  <a:cubicBezTo>
                    <a:pt x="21821" y="14954"/>
                    <a:pt x="21433" y="15479"/>
                    <a:pt x="21045" y="15958"/>
                  </a:cubicBezTo>
                  <a:cubicBezTo>
                    <a:pt x="20634" y="16460"/>
                    <a:pt x="20201" y="16940"/>
                    <a:pt x="19744" y="17396"/>
                  </a:cubicBezTo>
                  <a:cubicBezTo>
                    <a:pt x="19516" y="17624"/>
                    <a:pt x="19288" y="17853"/>
                    <a:pt x="19059" y="18081"/>
                  </a:cubicBezTo>
                  <a:cubicBezTo>
                    <a:pt x="19079" y="18061"/>
                    <a:pt x="19087" y="18053"/>
                    <a:pt x="19087" y="18053"/>
                  </a:cubicBezTo>
                  <a:lnTo>
                    <a:pt x="19087" y="18053"/>
                  </a:lnTo>
                  <a:cubicBezTo>
                    <a:pt x="19086" y="18053"/>
                    <a:pt x="18981" y="18154"/>
                    <a:pt x="18945" y="18172"/>
                  </a:cubicBezTo>
                  <a:cubicBezTo>
                    <a:pt x="18900" y="18218"/>
                    <a:pt x="18831" y="18286"/>
                    <a:pt x="18785" y="18332"/>
                  </a:cubicBezTo>
                  <a:cubicBezTo>
                    <a:pt x="18671" y="18423"/>
                    <a:pt x="18534" y="18538"/>
                    <a:pt x="18420" y="18629"/>
                  </a:cubicBezTo>
                  <a:cubicBezTo>
                    <a:pt x="17941" y="19040"/>
                    <a:pt x="17439" y="19451"/>
                    <a:pt x="16891" y="19793"/>
                  </a:cubicBezTo>
                  <a:cubicBezTo>
                    <a:pt x="16663" y="19975"/>
                    <a:pt x="16389" y="20135"/>
                    <a:pt x="16138" y="20295"/>
                  </a:cubicBezTo>
                  <a:cubicBezTo>
                    <a:pt x="16115" y="20318"/>
                    <a:pt x="16069" y="20341"/>
                    <a:pt x="16046" y="20341"/>
                  </a:cubicBezTo>
                  <a:cubicBezTo>
                    <a:pt x="15978" y="20386"/>
                    <a:pt x="15909" y="20432"/>
                    <a:pt x="15841" y="20455"/>
                  </a:cubicBezTo>
                  <a:cubicBezTo>
                    <a:pt x="15704" y="20546"/>
                    <a:pt x="15567" y="20615"/>
                    <a:pt x="15430" y="20683"/>
                  </a:cubicBezTo>
                  <a:cubicBezTo>
                    <a:pt x="15179" y="20820"/>
                    <a:pt x="14905" y="20957"/>
                    <a:pt x="14631" y="21071"/>
                  </a:cubicBezTo>
                  <a:cubicBezTo>
                    <a:pt x="14517" y="21140"/>
                    <a:pt x="14380" y="21185"/>
                    <a:pt x="14243" y="21254"/>
                  </a:cubicBezTo>
                  <a:cubicBezTo>
                    <a:pt x="14175" y="21277"/>
                    <a:pt x="14106" y="21299"/>
                    <a:pt x="14038" y="21322"/>
                  </a:cubicBezTo>
                  <a:cubicBezTo>
                    <a:pt x="14005" y="21339"/>
                    <a:pt x="13853" y="21403"/>
                    <a:pt x="13848" y="21403"/>
                  </a:cubicBezTo>
                  <a:cubicBezTo>
                    <a:pt x="13846" y="21403"/>
                    <a:pt x="13867" y="21393"/>
                    <a:pt x="13924" y="21368"/>
                  </a:cubicBezTo>
                  <a:lnTo>
                    <a:pt x="13924" y="21368"/>
                  </a:lnTo>
                  <a:cubicBezTo>
                    <a:pt x="13376" y="21573"/>
                    <a:pt x="12828" y="21733"/>
                    <a:pt x="12257" y="21847"/>
                  </a:cubicBezTo>
                  <a:cubicBezTo>
                    <a:pt x="12209" y="21847"/>
                    <a:pt x="12161" y="21859"/>
                    <a:pt x="12112" y="21865"/>
                  </a:cubicBezTo>
                  <a:lnTo>
                    <a:pt x="12112" y="21865"/>
                  </a:lnTo>
                  <a:cubicBezTo>
                    <a:pt x="12112" y="21865"/>
                    <a:pt x="12112" y="21865"/>
                    <a:pt x="12111" y="21865"/>
                  </a:cubicBezTo>
                  <a:cubicBezTo>
                    <a:pt x="12107" y="21865"/>
                    <a:pt x="12099" y="21866"/>
                    <a:pt x="12084" y="21869"/>
                  </a:cubicBezTo>
                  <a:lnTo>
                    <a:pt x="12084" y="21869"/>
                  </a:lnTo>
                  <a:cubicBezTo>
                    <a:pt x="12073" y="21869"/>
                    <a:pt x="12063" y="21870"/>
                    <a:pt x="12052" y="21870"/>
                  </a:cubicBezTo>
                  <a:cubicBezTo>
                    <a:pt x="12036" y="21876"/>
                    <a:pt x="12028" y="21880"/>
                    <a:pt x="12025" y="21883"/>
                  </a:cubicBezTo>
                  <a:lnTo>
                    <a:pt x="12025" y="21883"/>
                  </a:lnTo>
                  <a:cubicBezTo>
                    <a:pt x="12009" y="21888"/>
                    <a:pt x="11994" y="21893"/>
                    <a:pt x="11984" y="21893"/>
                  </a:cubicBezTo>
                  <a:cubicBezTo>
                    <a:pt x="11847" y="21916"/>
                    <a:pt x="11687" y="21938"/>
                    <a:pt x="11550" y="21938"/>
                  </a:cubicBezTo>
                  <a:cubicBezTo>
                    <a:pt x="11253" y="21984"/>
                    <a:pt x="10979" y="21984"/>
                    <a:pt x="10682" y="22007"/>
                  </a:cubicBezTo>
                  <a:lnTo>
                    <a:pt x="10523" y="22007"/>
                  </a:lnTo>
                  <a:cubicBezTo>
                    <a:pt x="10517" y="22006"/>
                    <a:pt x="10512" y="22005"/>
                    <a:pt x="10508" y="22005"/>
                  </a:cubicBezTo>
                  <a:lnTo>
                    <a:pt x="10508" y="22005"/>
                  </a:lnTo>
                  <a:cubicBezTo>
                    <a:pt x="10513" y="22006"/>
                    <a:pt x="10518" y="22007"/>
                    <a:pt x="10523" y="22007"/>
                  </a:cubicBezTo>
                  <a:lnTo>
                    <a:pt x="10477" y="22007"/>
                  </a:lnTo>
                  <a:cubicBezTo>
                    <a:pt x="10462" y="22007"/>
                    <a:pt x="10416" y="21997"/>
                    <a:pt x="10435" y="21997"/>
                  </a:cubicBezTo>
                  <a:cubicBezTo>
                    <a:pt x="10443" y="21997"/>
                    <a:pt x="10465" y="21999"/>
                    <a:pt x="10508" y="22005"/>
                  </a:cubicBezTo>
                  <a:lnTo>
                    <a:pt x="10508" y="22005"/>
                  </a:lnTo>
                  <a:cubicBezTo>
                    <a:pt x="10484" y="21999"/>
                    <a:pt x="10450" y="21984"/>
                    <a:pt x="10431" y="21984"/>
                  </a:cubicBezTo>
                  <a:cubicBezTo>
                    <a:pt x="10272" y="21984"/>
                    <a:pt x="10135" y="21984"/>
                    <a:pt x="9998" y="21961"/>
                  </a:cubicBezTo>
                  <a:cubicBezTo>
                    <a:pt x="9701" y="21938"/>
                    <a:pt x="9427" y="21893"/>
                    <a:pt x="9130" y="21847"/>
                  </a:cubicBezTo>
                  <a:cubicBezTo>
                    <a:pt x="9065" y="21826"/>
                    <a:pt x="9021" y="21824"/>
                    <a:pt x="8958" y="21805"/>
                  </a:cubicBezTo>
                  <a:lnTo>
                    <a:pt x="8958" y="21805"/>
                  </a:lnTo>
                  <a:cubicBezTo>
                    <a:pt x="8969" y="21807"/>
                    <a:pt x="8977" y="21808"/>
                    <a:pt x="8978" y="21808"/>
                  </a:cubicBezTo>
                  <a:cubicBezTo>
                    <a:pt x="8980" y="21808"/>
                    <a:pt x="8972" y="21806"/>
                    <a:pt x="8948" y="21802"/>
                  </a:cubicBezTo>
                  <a:lnTo>
                    <a:pt x="8948" y="21802"/>
                  </a:lnTo>
                  <a:cubicBezTo>
                    <a:pt x="8948" y="21802"/>
                    <a:pt x="8948" y="21802"/>
                    <a:pt x="8948" y="21802"/>
                  </a:cubicBezTo>
                  <a:cubicBezTo>
                    <a:pt x="8919" y="21797"/>
                    <a:pt x="8907" y="21795"/>
                    <a:pt x="8906" y="21795"/>
                  </a:cubicBezTo>
                  <a:cubicBezTo>
                    <a:pt x="8906" y="21795"/>
                    <a:pt x="8906" y="21795"/>
                    <a:pt x="8906" y="21795"/>
                  </a:cubicBezTo>
                  <a:lnTo>
                    <a:pt x="8906" y="21795"/>
                  </a:lnTo>
                  <a:cubicBezTo>
                    <a:pt x="8883" y="21788"/>
                    <a:pt x="8863" y="21779"/>
                    <a:pt x="8834" y="21779"/>
                  </a:cubicBezTo>
                  <a:cubicBezTo>
                    <a:pt x="8697" y="21733"/>
                    <a:pt x="8560" y="21710"/>
                    <a:pt x="8446" y="21665"/>
                  </a:cubicBezTo>
                  <a:cubicBezTo>
                    <a:pt x="8149" y="21573"/>
                    <a:pt x="7875" y="21459"/>
                    <a:pt x="7601" y="21345"/>
                  </a:cubicBezTo>
                  <a:cubicBezTo>
                    <a:pt x="7464" y="21299"/>
                    <a:pt x="7350" y="21231"/>
                    <a:pt x="7213" y="21162"/>
                  </a:cubicBezTo>
                  <a:lnTo>
                    <a:pt x="7213" y="21162"/>
                  </a:lnTo>
                  <a:cubicBezTo>
                    <a:pt x="7239" y="21178"/>
                    <a:pt x="7249" y="21184"/>
                    <a:pt x="7247" y="21184"/>
                  </a:cubicBezTo>
                  <a:cubicBezTo>
                    <a:pt x="7242" y="21184"/>
                    <a:pt x="7116" y="21117"/>
                    <a:pt x="7099" y="21117"/>
                  </a:cubicBezTo>
                  <a:cubicBezTo>
                    <a:pt x="7030" y="21071"/>
                    <a:pt x="6939" y="21025"/>
                    <a:pt x="6871" y="20980"/>
                  </a:cubicBezTo>
                  <a:cubicBezTo>
                    <a:pt x="6597" y="20820"/>
                    <a:pt x="6346" y="20660"/>
                    <a:pt x="6095" y="20478"/>
                  </a:cubicBezTo>
                  <a:cubicBezTo>
                    <a:pt x="5455" y="20021"/>
                    <a:pt x="4976" y="19565"/>
                    <a:pt x="4451" y="19040"/>
                  </a:cubicBezTo>
                  <a:cubicBezTo>
                    <a:pt x="3812" y="18355"/>
                    <a:pt x="3219" y="17624"/>
                    <a:pt x="2694" y="16848"/>
                  </a:cubicBezTo>
                  <a:cubicBezTo>
                    <a:pt x="2283" y="16187"/>
                    <a:pt x="1963" y="15593"/>
                    <a:pt x="1712" y="14863"/>
                  </a:cubicBezTo>
                  <a:cubicBezTo>
                    <a:pt x="1598" y="14543"/>
                    <a:pt x="1507" y="14224"/>
                    <a:pt x="1438" y="13881"/>
                  </a:cubicBezTo>
                  <a:cubicBezTo>
                    <a:pt x="1415" y="13721"/>
                    <a:pt x="1393" y="13584"/>
                    <a:pt x="1370" y="13425"/>
                  </a:cubicBezTo>
                  <a:cubicBezTo>
                    <a:pt x="1347" y="13356"/>
                    <a:pt x="1347" y="13288"/>
                    <a:pt x="1347" y="13219"/>
                  </a:cubicBezTo>
                  <a:cubicBezTo>
                    <a:pt x="1347" y="13174"/>
                    <a:pt x="1324" y="13151"/>
                    <a:pt x="1324" y="13105"/>
                  </a:cubicBezTo>
                  <a:lnTo>
                    <a:pt x="1324" y="13105"/>
                  </a:lnTo>
                  <a:cubicBezTo>
                    <a:pt x="1329" y="13125"/>
                    <a:pt x="1332" y="13133"/>
                    <a:pt x="1333" y="13133"/>
                  </a:cubicBezTo>
                  <a:cubicBezTo>
                    <a:pt x="1338" y="13133"/>
                    <a:pt x="1324" y="13037"/>
                    <a:pt x="1324" y="13037"/>
                  </a:cubicBezTo>
                  <a:cubicBezTo>
                    <a:pt x="1301" y="12420"/>
                    <a:pt x="1370" y="11804"/>
                    <a:pt x="1507" y="11211"/>
                  </a:cubicBezTo>
                  <a:cubicBezTo>
                    <a:pt x="1530" y="11142"/>
                    <a:pt x="1552" y="11096"/>
                    <a:pt x="1552" y="11028"/>
                  </a:cubicBezTo>
                  <a:cubicBezTo>
                    <a:pt x="1563" y="11001"/>
                    <a:pt x="1567" y="10992"/>
                    <a:pt x="1569" y="10992"/>
                  </a:cubicBezTo>
                  <a:lnTo>
                    <a:pt x="1569" y="10992"/>
                  </a:lnTo>
                  <a:cubicBezTo>
                    <a:pt x="1571" y="10992"/>
                    <a:pt x="1556" y="11041"/>
                    <a:pt x="1559" y="11041"/>
                  </a:cubicBezTo>
                  <a:cubicBezTo>
                    <a:pt x="1560" y="11041"/>
                    <a:pt x="1565" y="11032"/>
                    <a:pt x="1575" y="11005"/>
                  </a:cubicBezTo>
                  <a:cubicBezTo>
                    <a:pt x="1575" y="10982"/>
                    <a:pt x="1598" y="10937"/>
                    <a:pt x="1598" y="10914"/>
                  </a:cubicBezTo>
                  <a:cubicBezTo>
                    <a:pt x="1644" y="10754"/>
                    <a:pt x="1689" y="10617"/>
                    <a:pt x="1758" y="10457"/>
                  </a:cubicBezTo>
                  <a:cubicBezTo>
                    <a:pt x="1872" y="10183"/>
                    <a:pt x="2009" y="9910"/>
                    <a:pt x="2146" y="9636"/>
                  </a:cubicBezTo>
                  <a:cubicBezTo>
                    <a:pt x="2214" y="9522"/>
                    <a:pt x="2283" y="9385"/>
                    <a:pt x="2374" y="9248"/>
                  </a:cubicBezTo>
                  <a:cubicBezTo>
                    <a:pt x="2420" y="9202"/>
                    <a:pt x="2443" y="9133"/>
                    <a:pt x="2488" y="9065"/>
                  </a:cubicBezTo>
                  <a:lnTo>
                    <a:pt x="2488" y="9065"/>
                  </a:lnTo>
                  <a:cubicBezTo>
                    <a:pt x="2472" y="9091"/>
                    <a:pt x="2467" y="9102"/>
                    <a:pt x="2469" y="9102"/>
                  </a:cubicBezTo>
                  <a:cubicBezTo>
                    <a:pt x="2476" y="9102"/>
                    <a:pt x="2557" y="8986"/>
                    <a:pt x="2557" y="8951"/>
                  </a:cubicBezTo>
                  <a:cubicBezTo>
                    <a:pt x="2739" y="8700"/>
                    <a:pt x="2945" y="8449"/>
                    <a:pt x="3150" y="8198"/>
                  </a:cubicBezTo>
                  <a:cubicBezTo>
                    <a:pt x="3356" y="7947"/>
                    <a:pt x="3561" y="7718"/>
                    <a:pt x="3789" y="7490"/>
                  </a:cubicBezTo>
                  <a:cubicBezTo>
                    <a:pt x="3903" y="7376"/>
                    <a:pt x="3995" y="7285"/>
                    <a:pt x="4109" y="7171"/>
                  </a:cubicBezTo>
                  <a:cubicBezTo>
                    <a:pt x="4132" y="7148"/>
                    <a:pt x="4177" y="7125"/>
                    <a:pt x="4200" y="7102"/>
                  </a:cubicBezTo>
                  <a:cubicBezTo>
                    <a:pt x="4222" y="7080"/>
                    <a:pt x="4228" y="7073"/>
                    <a:pt x="4226" y="7073"/>
                  </a:cubicBezTo>
                  <a:cubicBezTo>
                    <a:pt x="4222" y="7073"/>
                    <a:pt x="4178" y="7109"/>
                    <a:pt x="4174" y="7109"/>
                  </a:cubicBezTo>
                  <a:cubicBezTo>
                    <a:pt x="4172" y="7109"/>
                    <a:pt x="4178" y="7101"/>
                    <a:pt x="4200" y="7079"/>
                  </a:cubicBezTo>
                  <a:cubicBezTo>
                    <a:pt x="4269" y="7011"/>
                    <a:pt x="4360" y="6965"/>
                    <a:pt x="4428" y="6897"/>
                  </a:cubicBezTo>
                  <a:cubicBezTo>
                    <a:pt x="4930" y="6440"/>
                    <a:pt x="5455" y="6029"/>
                    <a:pt x="6026" y="5641"/>
                  </a:cubicBezTo>
                  <a:cubicBezTo>
                    <a:pt x="6277" y="5459"/>
                    <a:pt x="6551" y="5253"/>
                    <a:pt x="6825" y="5093"/>
                  </a:cubicBezTo>
                  <a:cubicBezTo>
                    <a:pt x="6962" y="5002"/>
                    <a:pt x="7122" y="4911"/>
                    <a:pt x="7259" y="4820"/>
                  </a:cubicBezTo>
                  <a:cubicBezTo>
                    <a:pt x="7327" y="4774"/>
                    <a:pt x="7396" y="4728"/>
                    <a:pt x="7464" y="4683"/>
                  </a:cubicBezTo>
                  <a:cubicBezTo>
                    <a:pt x="7510" y="4660"/>
                    <a:pt x="7578" y="4637"/>
                    <a:pt x="7624" y="4591"/>
                  </a:cubicBezTo>
                  <a:cubicBezTo>
                    <a:pt x="8719" y="3952"/>
                    <a:pt x="9884" y="3359"/>
                    <a:pt x="11048" y="2834"/>
                  </a:cubicBezTo>
                  <a:cubicBezTo>
                    <a:pt x="11573" y="2605"/>
                    <a:pt x="12120" y="2377"/>
                    <a:pt x="12645" y="2172"/>
                  </a:cubicBezTo>
                  <a:cubicBezTo>
                    <a:pt x="12897" y="2080"/>
                    <a:pt x="13125" y="1989"/>
                    <a:pt x="13376" y="1898"/>
                  </a:cubicBezTo>
                  <a:cubicBezTo>
                    <a:pt x="13467" y="1852"/>
                    <a:pt x="13581" y="1807"/>
                    <a:pt x="13695" y="1761"/>
                  </a:cubicBezTo>
                  <a:cubicBezTo>
                    <a:pt x="13698" y="1761"/>
                    <a:pt x="13701" y="1761"/>
                    <a:pt x="13704" y="1760"/>
                  </a:cubicBezTo>
                  <a:lnTo>
                    <a:pt x="13704" y="1760"/>
                  </a:lnTo>
                  <a:cubicBezTo>
                    <a:pt x="13698" y="1763"/>
                    <a:pt x="13696" y="1765"/>
                    <a:pt x="13699" y="1765"/>
                  </a:cubicBezTo>
                  <a:cubicBezTo>
                    <a:pt x="13702" y="1765"/>
                    <a:pt x="13708" y="1764"/>
                    <a:pt x="13718" y="1761"/>
                  </a:cubicBezTo>
                  <a:cubicBezTo>
                    <a:pt x="13787" y="1738"/>
                    <a:pt x="13855" y="1715"/>
                    <a:pt x="13901" y="1692"/>
                  </a:cubicBezTo>
                  <a:cubicBezTo>
                    <a:pt x="14494" y="1487"/>
                    <a:pt x="15088" y="1282"/>
                    <a:pt x="15681" y="1099"/>
                  </a:cubicBezTo>
                  <a:cubicBezTo>
                    <a:pt x="15747" y="1077"/>
                    <a:pt x="15834" y="1055"/>
                    <a:pt x="15922" y="1033"/>
                  </a:cubicBezTo>
                  <a:lnTo>
                    <a:pt x="15922" y="1033"/>
                  </a:lnTo>
                  <a:cubicBezTo>
                    <a:pt x="16696" y="931"/>
                    <a:pt x="17491" y="869"/>
                    <a:pt x="18306" y="848"/>
                  </a:cubicBezTo>
                  <a:close/>
                  <a:moveTo>
                    <a:pt x="18679" y="1"/>
                  </a:moveTo>
                  <a:cubicBezTo>
                    <a:pt x="18570" y="1"/>
                    <a:pt x="18461" y="2"/>
                    <a:pt x="18352" y="3"/>
                  </a:cubicBezTo>
                  <a:cubicBezTo>
                    <a:pt x="17507" y="3"/>
                    <a:pt x="16686" y="72"/>
                    <a:pt x="15864" y="186"/>
                  </a:cubicBezTo>
                  <a:cubicBezTo>
                    <a:pt x="15853" y="188"/>
                    <a:pt x="15842" y="190"/>
                    <a:pt x="15830" y="192"/>
                  </a:cubicBezTo>
                  <a:lnTo>
                    <a:pt x="15830" y="192"/>
                  </a:lnTo>
                  <a:cubicBezTo>
                    <a:pt x="15785" y="195"/>
                    <a:pt x="15742" y="201"/>
                    <a:pt x="15704" y="209"/>
                  </a:cubicBezTo>
                  <a:cubicBezTo>
                    <a:pt x="15362" y="323"/>
                    <a:pt x="15019" y="437"/>
                    <a:pt x="14677" y="528"/>
                  </a:cubicBezTo>
                  <a:cubicBezTo>
                    <a:pt x="13787" y="848"/>
                    <a:pt x="12897" y="1167"/>
                    <a:pt x="12006" y="1533"/>
                  </a:cubicBezTo>
                  <a:cubicBezTo>
                    <a:pt x="10842" y="1989"/>
                    <a:pt x="9701" y="2491"/>
                    <a:pt x="8605" y="3062"/>
                  </a:cubicBezTo>
                  <a:cubicBezTo>
                    <a:pt x="7350" y="3724"/>
                    <a:pt x="6140" y="4431"/>
                    <a:pt x="4999" y="5276"/>
                  </a:cubicBezTo>
                  <a:cubicBezTo>
                    <a:pt x="3903" y="6075"/>
                    <a:pt x="2853" y="6988"/>
                    <a:pt x="1986" y="8061"/>
                  </a:cubicBezTo>
                  <a:cubicBezTo>
                    <a:pt x="1187" y="9065"/>
                    <a:pt x="548" y="10229"/>
                    <a:pt x="274" y="11484"/>
                  </a:cubicBezTo>
                  <a:cubicBezTo>
                    <a:pt x="0" y="12786"/>
                    <a:pt x="137" y="14155"/>
                    <a:pt x="617" y="15410"/>
                  </a:cubicBezTo>
                  <a:cubicBezTo>
                    <a:pt x="1256" y="17077"/>
                    <a:pt x="2374" y="18538"/>
                    <a:pt x="3652" y="19816"/>
                  </a:cubicBezTo>
                  <a:cubicBezTo>
                    <a:pt x="4634" y="20820"/>
                    <a:pt x="5752" y="21665"/>
                    <a:pt x="7053" y="22190"/>
                  </a:cubicBezTo>
                  <a:cubicBezTo>
                    <a:pt x="8138" y="22645"/>
                    <a:pt x="9305" y="22853"/>
                    <a:pt x="10476" y="22853"/>
                  </a:cubicBezTo>
                  <a:cubicBezTo>
                    <a:pt x="10537" y="22853"/>
                    <a:pt x="10598" y="22853"/>
                    <a:pt x="10660" y="22851"/>
                  </a:cubicBezTo>
                  <a:cubicBezTo>
                    <a:pt x="11938" y="22829"/>
                    <a:pt x="13170" y="22555"/>
                    <a:pt x="14335" y="22098"/>
                  </a:cubicBezTo>
                  <a:cubicBezTo>
                    <a:pt x="15544" y="21665"/>
                    <a:pt x="16663" y="21048"/>
                    <a:pt x="17713" y="20318"/>
                  </a:cubicBezTo>
                  <a:cubicBezTo>
                    <a:pt x="18808" y="19565"/>
                    <a:pt x="19835" y="18674"/>
                    <a:pt x="20771" y="17716"/>
                  </a:cubicBezTo>
                  <a:cubicBezTo>
                    <a:pt x="21684" y="16780"/>
                    <a:pt x="22506" y="15753"/>
                    <a:pt x="23236" y="14680"/>
                  </a:cubicBezTo>
                  <a:cubicBezTo>
                    <a:pt x="23967" y="13607"/>
                    <a:pt x="24629" y="12489"/>
                    <a:pt x="25131" y="11302"/>
                  </a:cubicBezTo>
                  <a:cubicBezTo>
                    <a:pt x="25610" y="10229"/>
                    <a:pt x="25975" y="9088"/>
                    <a:pt x="26181" y="7924"/>
                  </a:cubicBezTo>
                  <a:cubicBezTo>
                    <a:pt x="26363" y="6919"/>
                    <a:pt x="26386" y="5869"/>
                    <a:pt x="26204" y="4842"/>
                  </a:cubicBezTo>
                  <a:cubicBezTo>
                    <a:pt x="26044" y="3929"/>
                    <a:pt x="25656" y="3039"/>
                    <a:pt x="25040" y="2309"/>
                  </a:cubicBezTo>
                  <a:cubicBezTo>
                    <a:pt x="24378" y="1510"/>
                    <a:pt x="23442" y="939"/>
                    <a:pt x="22460" y="574"/>
                  </a:cubicBezTo>
                  <a:cubicBezTo>
                    <a:pt x="21261" y="132"/>
                    <a:pt x="19965" y="1"/>
                    <a:pt x="18679" y="1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93363" y="229484"/>
              <a:ext cx="1318828" cy="1032389"/>
            </a:xfrm>
            <a:custGeom>
              <a:avLst/>
              <a:gdLst/>
              <a:ahLst/>
              <a:cxnLst/>
              <a:rect l="l" t="t" r="r" b="b"/>
              <a:pathLst>
                <a:path w="30724" h="24051" extrusionOk="0">
                  <a:moveTo>
                    <a:pt x="17643" y="1275"/>
                  </a:moveTo>
                  <a:lnTo>
                    <a:pt x="17643" y="1275"/>
                  </a:lnTo>
                  <a:cubicBezTo>
                    <a:pt x="17639" y="1276"/>
                    <a:pt x="17636" y="1277"/>
                    <a:pt x="17632" y="1278"/>
                  </a:cubicBezTo>
                  <a:lnTo>
                    <a:pt x="17632" y="1278"/>
                  </a:lnTo>
                  <a:cubicBezTo>
                    <a:pt x="17635" y="1277"/>
                    <a:pt x="17639" y="1276"/>
                    <a:pt x="17643" y="1275"/>
                  </a:cubicBezTo>
                  <a:close/>
                  <a:moveTo>
                    <a:pt x="20166" y="946"/>
                  </a:moveTo>
                  <a:cubicBezTo>
                    <a:pt x="21055" y="994"/>
                    <a:pt x="21962" y="1085"/>
                    <a:pt x="22849" y="1258"/>
                  </a:cubicBezTo>
                  <a:cubicBezTo>
                    <a:pt x="22940" y="1281"/>
                    <a:pt x="23054" y="1304"/>
                    <a:pt x="23146" y="1304"/>
                  </a:cubicBezTo>
                  <a:cubicBezTo>
                    <a:pt x="23180" y="1321"/>
                    <a:pt x="23373" y="1365"/>
                    <a:pt x="23384" y="1365"/>
                  </a:cubicBezTo>
                  <a:cubicBezTo>
                    <a:pt x="23387" y="1365"/>
                    <a:pt x="23372" y="1360"/>
                    <a:pt x="23328" y="1349"/>
                  </a:cubicBezTo>
                  <a:lnTo>
                    <a:pt x="23328" y="1349"/>
                  </a:lnTo>
                  <a:cubicBezTo>
                    <a:pt x="23534" y="1395"/>
                    <a:pt x="23716" y="1441"/>
                    <a:pt x="23899" y="1486"/>
                  </a:cubicBezTo>
                  <a:cubicBezTo>
                    <a:pt x="24264" y="1577"/>
                    <a:pt x="24629" y="1692"/>
                    <a:pt x="24995" y="1829"/>
                  </a:cubicBezTo>
                  <a:cubicBezTo>
                    <a:pt x="25154" y="1874"/>
                    <a:pt x="25314" y="1943"/>
                    <a:pt x="25474" y="2011"/>
                  </a:cubicBezTo>
                  <a:cubicBezTo>
                    <a:pt x="25542" y="2034"/>
                    <a:pt x="25634" y="2080"/>
                    <a:pt x="25702" y="2102"/>
                  </a:cubicBezTo>
                  <a:cubicBezTo>
                    <a:pt x="25748" y="2125"/>
                    <a:pt x="25816" y="2148"/>
                    <a:pt x="25862" y="2171"/>
                  </a:cubicBezTo>
                  <a:cubicBezTo>
                    <a:pt x="26136" y="2308"/>
                    <a:pt x="26410" y="2445"/>
                    <a:pt x="26661" y="2605"/>
                  </a:cubicBezTo>
                  <a:cubicBezTo>
                    <a:pt x="26798" y="2696"/>
                    <a:pt x="26912" y="2764"/>
                    <a:pt x="27026" y="2856"/>
                  </a:cubicBezTo>
                  <a:cubicBezTo>
                    <a:pt x="27094" y="2879"/>
                    <a:pt x="27140" y="2924"/>
                    <a:pt x="27209" y="2970"/>
                  </a:cubicBezTo>
                  <a:cubicBezTo>
                    <a:pt x="27231" y="2993"/>
                    <a:pt x="27254" y="3015"/>
                    <a:pt x="27277" y="3038"/>
                  </a:cubicBezTo>
                  <a:cubicBezTo>
                    <a:pt x="27233" y="3001"/>
                    <a:pt x="27217" y="2988"/>
                    <a:pt x="27217" y="2988"/>
                  </a:cubicBezTo>
                  <a:lnTo>
                    <a:pt x="27217" y="2988"/>
                  </a:lnTo>
                  <a:cubicBezTo>
                    <a:pt x="27217" y="2988"/>
                    <a:pt x="27284" y="3046"/>
                    <a:pt x="27300" y="3061"/>
                  </a:cubicBezTo>
                  <a:cubicBezTo>
                    <a:pt x="27528" y="3221"/>
                    <a:pt x="27711" y="3404"/>
                    <a:pt x="27893" y="3586"/>
                  </a:cubicBezTo>
                  <a:cubicBezTo>
                    <a:pt x="28076" y="3792"/>
                    <a:pt x="28259" y="3997"/>
                    <a:pt x="28418" y="4202"/>
                  </a:cubicBezTo>
                  <a:cubicBezTo>
                    <a:pt x="28388" y="4166"/>
                    <a:pt x="28375" y="4152"/>
                    <a:pt x="28374" y="4152"/>
                  </a:cubicBezTo>
                  <a:lnTo>
                    <a:pt x="28374" y="4152"/>
                  </a:lnTo>
                  <a:cubicBezTo>
                    <a:pt x="28369" y="4152"/>
                    <a:pt x="28447" y="4254"/>
                    <a:pt x="28464" y="4271"/>
                  </a:cubicBezTo>
                  <a:cubicBezTo>
                    <a:pt x="28487" y="4317"/>
                    <a:pt x="28532" y="4362"/>
                    <a:pt x="28555" y="4431"/>
                  </a:cubicBezTo>
                  <a:cubicBezTo>
                    <a:pt x="28624" y="4545"/>
                    <a:pt x="28692" y="4659"/>
                    <a:pt x="28761" y="4773"/>
                  </a:cubicBezTo>
                  <a:cubicBezTo>
                    <a:pt x="28875" y="4978"/>
                    <a:pt x="28966" y="5207"/>
                    <a:pt x="29035" y="5435"/>
                  </a:cubicBezTo>
                  <a:cubicBezTo>
                    <a:pt x="29080" y="5549"/>
                    <a:pt x="29126" y="5663"/>
                    <a:pt x="29149" y="5777"/>
                  </a:cubicBezTo>
                  <a:cubicBezTo>
                    <a:pt x="29159" y="5802"/>
                    <a:pt x="29164" y="5812"/>
                    <a:pt x="29167" y="5814"/>
                  </a:cubicBezTo>
                  <a:lnTo>
                    <a:pt x="29167" y="5814"/>
                  </a:lnTo>
                  <a:cubicBezTo>
                    <a:pt x="29168" y="5822"/>
                    <a:pt x="29170" y="5833"/>
                    <a:pt x="29172" y="5846"/>
                  </a:cubicBezTo>
                  <a:cubicBezTo>
                    <a:pt x="29194" y="5914"/>
                    <a:pt x="29217" y="5983"/>
                    <a:pt x="29217" y="6051"/>
                  </a:cubicBezTo>
                  <a:cubicBezTo>
                    <a:pt x="29331" y="6553"/>
                    <a:pt x="29377" y="7056"/>
                    <a:pt x="29354" y="7558"/>
                  </a:cubicBezTo>
                  <a:cubicBezTo>
                    <a:pt x="29354" y="7695"/>
                    <a:pt x="29354" y="7809"/>
                    <a:pt x="29331" y="7946"/>
                  </a:cubicBezTo>
                  <a:cubicBezTo>
                    <a:pt x="29331" y="7991"/>
                    <a:pt x="29331" y="8060"/>
                    <a:pt x="29331" y="8128"/>
                  </a:cubicBezTo>
                  <a:cubicBezTo>
                    <a:pt x="29309" y="8151"/>
                    <a:pt x="29309" y="8197"/>
                    <a:pt x="29309" y="8220"/>
                  </a:cubicBezTo>
                  <a:cubicBezTo>
                    <a:pt x="29309" y="8240"/>
                    <a:pt x="29310" y="8246"/>
                    <a:pt x="29311" y="8246"/>
                  </a:cubicBezTo>
                  <a:cubicBezTo>
                    <a:pt x="29311" y="8246"/>
                    <a:pt x="29312" y="8246"/>
                    <a:pt x="29312" y="8246"/>
                  </a:cubicBezTo>
                  <a:lnTo>
                    <a:pt x="29312" y="8246"/>
                  </a:lnTo>
                  <a:cubicBezTo>
                    <a:pt x="29311" y="8252"/>
                    <a:pt x="29310" y="8258"/>
                    <a:pt x="29309" y="8265"/>
                  </a:cubicBezTo>
                  <a:cubicBezTo>
                    <a:pt x="29263" y="8516"/>
                    <a:pt x="29217" y="8790"/>
                    <a:pt x="29172" y="9041"/>
                  </a:cubicBezTo>
                  <a:cubicBezTo>
                    <a:pt x="29035" y="9612"/>
                    <a:pt x="28875" y="10183"/>
                    <a:pt x="28647" y="10730"/>
                  </a:cubicBezTo>
                  <a:cubicBezTo>
                    <a:pt x="28532" y="11004"/>
                    <a:pt x="28418" y="11255"/>
                    <a:pt x="28304" y="11529"/>
                  </a:cubicBezTo>
                  <a:cubicBezTo>
                    <a:pt x="28236" y="11666"/>
                    <a:pt x="28167" y="11803"/>
                    <a:pt x="28099" y="11940"/>
                  </a:cubicBezTo>
                  <a:cubicBezTo>
                    <a:pt x="28076" y="11963"/>
                    <a:pt x="28076" y="12009"/>
                    <a:pt x="28053" y="12031"/>
                  </a:cubicBezTo>
                  <a:cubicBezTo>
                    <a:pt x="28068" y="11995"/>
                    <a:pt x="28073" y="11982"/>
                    <a:pt x="28073" y="11982"/>
                  </a:cubicBezTo>
                  <a:lnTo>
                    <a:pt x="28073" y="11982"/>
                  </a:lnTo>
                  <a:cubicBezTo>
                    <a:pt x="28072" y="11982"/>
                    <a:pt x="28046" y="12039"/>
                    <a:pt x="28030" y="12054"/>
                  </a:cubicBezTo>
                  <a:cubicBezTo>
                    <a:pt x="27985" y="12146"/>
                    <a:pt x="27962" y="12214"/>
                    <a:pt x="27916" y="12305"/>
                  </a:cubicBezTo>
                  <a:cubicBezTo>
                    <a:pt x="27277" y="13469"/>
                    <a:pt x="26501" y="14542"/>
                    <a:pt x="25634" y="15569"/>
                  </a:cubicBezTo>
                  <a:cubicBezTo>
                    <a:pt x="25405" y="15843"/>
                    <a:pt x="25177" y="16094"/>
                    <a:pt x="24926" y="16368"/>
                  </a:cubicBezTo>
                  <a:cubicBezTo>
                    <a:pt x="24812" y="16482"/>
                    <a:pt x="24698" y="16619"/>
                    <a:pt x="24561" y="16733"/>
                  </a:cubicBezTo>
                  <a:cubicBezTo>
                    <a:pt x="24557" y="16738"/>
                    <a:pt x="24554" y="16742"/>
                    <a:pt x="24551" y="16746"/>
                  </a:cubicBezTo>
                  <a:lnTo>
                    <a:pt x="24551" y="16746"/>
                  </a:lnTo>
                  <a:cubicBezTo>
                    <a:pt x="24547" y="16749"/>
                    <a:pt x="24543" y="16752"/>
                    <a:pt x="24538" y="16756"/>
                  </a:cubicBezTo>
                  <a:cubicBezTo>
                    <a:pt x="24515" y="16802"/>
                    <a:pt x="24492" y="16825"/>
                    <a:pt x="24447" y="16848"/>
                  </a:cubicBezTo>
                  <a:cubicBezTo>
                    <a:pt x="24378" y="16916"/>
                    <a:pt x="24310" y="17007"/>
                    <a:pt x="24241" y="17076"/>
                  </a:cubicBezTo>
                  <a:cubicBezTo>
                    <a:pt x="23739" y="17578"/>
                    <a:pt x="23191" y="18057"/>
                    <a:pt x="22644" y="18514"/>
                  </a:cubicBezTo>
                  <a:cubicBezTo>
                    <a:pt x="22096" y="18970"/>
                    <a:pt x="21525" y="19404"/>
                    <a:pt x="20932" y="19815"/>
                  </a:cubicBezTo>
                  <a:cubicBezTo>
                    <a:pt x="20646" y="20012"/>
                    <a:pt x="20340" y="20210"/>
                    <a:pt x="20053" y="20387"/>
                  </a:cubicBezTo>
                  <a:lnTo>
                    <a:pt x="20053" y="20387"/>
                  </a:lnTo>
                  <a:cubicBezTo>
                    <a:pt x="20059" y="20383"/>
                    <a:pt x="20062" y="20380"/>
                    <a:pt x="20062" y="20380"/>
                  </a:cubicBezTo>
                  <a:lnTo>
                    <a:pt x="20062" y="20380"/>
                  </a:lnTo>
                  <a:cubicBezTo>
                    <a:pt x="20061" y="20380"/>
                    <a:pt x="20049" y="20388"/>
                    <a:pt x="20019" y="20408"/>
                  </a:cubicBezTo>
                  <a:cubicBezTo>
                    <a:pt x="20030" y="20401"/>
                    <a:pt x="20042" y="20394"/>
                    <a:pt x="20053" y="20387"/>
                  </a:cubicBezTo>
                  <a:lnTo>
                    <a:pt x="20053" y="20387"/>
                  </a:lnTo>
                  <a:cubicBezTo>
                    <a:pt x="20022" y="20410"/>
                    <a:pt x="19912" y="20485"/>
                    <a:pt x="19882" y="20500"/>
                  </a:cubicBezTo>
                  <a:cubicBezTo>
                    <a:pt x="19813" y="20545"/>
                    <a:pt x="19722" y="20591"/>
                    <a:pt x="19653" y="20637"/>
                  </a:cubicBezTo>
                  <a:cubicBezTo>
                    <a:pt x="19516" y="20728"/>
                    <a:pt x="19357" y="20819"/>
                    <a:pt x="19197" y="20888"/>
                  </a:cubicBezTo>
                  <a:cubicBezTo>
                    <a:pt x="18581" y="21253"/>
                    <a:pt x="17942" y="21572"/>
                    <a:pt x="17280" y="21846"/>
                  </a:cubicBezTo>
                  <a:cubicBezTo>
                    <a:pt x="16960" y="21983"/>
                    <a:pt x="16641" y="22120"/>
                    <a:pt x="16321" y="22234"/>
                  </a:cubicBezTo>
                  <a:cubicBezTo>
                    <a:pt x="16321" y="22234"/>
                    <a:pt x="16321" y="22234"/>
                    <a:pt x="16321" y="22234"/>
                  </a:cubicBezTo>
                  <a:lnTo>
                    <a:pt x="16321" y="22234"/>
                  </a:lnTo>
                  <a:cubicBezTo>
                    <a:pt x="16292" y="22244"/>
                    <a:pt x="16282" y="22248"/>
                    <a:pt x="16284" y="22248"/>
                  </a:cubicBezTo>
                  <a:cubicBezTo>
                    <a:pt x="16285" y="22248"/>
                    <a:pt x="16300" y="22243"/>
                    <a:pt x="16316" y="22238"/>
                  </a:cubicBezTo>
                  <a:lnTo>
                    <a:pt x="16316" y="22238"/>
                  </a:lnTo>
                  <a:cubicBezTo>
                    <a:pt x="16292" y="22257"/>
                    <a:pt x="16250" y="22259"/>
                    <a:pt x="16207" y="22280"/>
                  </a:cubicBezTo>
                  <a:cubicBezTo>
                    <a:pt x="16138" y="22303"/>
                    <a:pt x="16047" y="22326"/>
                    <a:pt x="15979" y="22348"/>
                  </a:cubicBezTo>
                  <a:cubicBezTo>
                    <a:pt x="15796" y="22417"/>
                    <a:pt x="15636" y="22463"/>
                    <a:pt x="15454" y="22531"/>
                  </a:cubicBezTo>
                  <a:cubicBezTo>
                    <a:pt x="15157" y="22622"/>
                    <a:pt x="14837" y="22714"/>
                    <a:pt x="14518" y="22782"/>
                  </a:cubicBezTo>
                  <a:cubicBezTo>
                    <a:pt x="14358" y="22828"/>
                    <a:pt x="14198" y="22851"/>
                    <a:pt x="14038" y="22896"/>
                  </a:cubicBezTo>
                  <a:cubicBezTo>
                    <a:pt x="13947" y="22896"/>
                    <a:pt x="13879" y="22919"/>
                    <a:pt x="13787" y="22942"/>
                  </a:cubicBezTo>
                  <a:cubicBezTo>
                    <a:pt x="13751" y="22942"/>
                    <a:pt x="13539" y="22971"/>
                    <a:pt x="13573" y="22971"/>
                  </a:cubicBezTo>
                  <a:cubicBezTo>
                    <a:pt x="13581" y="22971"/>
                    <a:pt x="13605" y="22969"/>
                    <a:pt x="13650" y="22965"/>
                  </a:cubicBezTo>
                  <a:lnTo>
                    <a:pt x="13650" y="22965"/>
                  </a:lnTo>
                  <a:cubicBezTo>
                    <a:pt x="13011" y="23056"/>
                    <a:pt x="12372" y="23125"/>
                    <a:pt x="11733" y="23125"/>
                  </a:cubicBezTo>
                  <a:lnTo>
                    <a:pt x="11528" y="23125"/>
                  </a:lnTo>
                  <a:cubicBezTo>
                    <a:pt x="11482" y="23125"/>
                    <a:pt x="11436" y="23125"/>
                    <a:pt x="11414" y="23102"/>
                  </a:cubicBezTo>
                  <a:cubicBezTo>
                    <a:pt x="11231" y="23102"/>
                    <a:pt x="11071" y="23102"/>
                    <a:pt x="10911" y="23079"/>
                  </a:cubicBezTo>
                  <a:cubicBezTo>
                    <a:pt x="10592" y="23056"/>
                    <a:pt x="10272" y="23010"/>
                    <a:pt x="9953" y="22942"/>
                  </a:cubicBezTo>
                  <a:cubicBezTo>
                    <a:pt x="9884" y="22942"/>
                    <a:pt x="9793" y="22919"/>
                    <a:pt x="9724" y="22896"/>
                  </a:cubicBezTo>
                  <a:cubicBezTo>
                    <a:pt x="9702" y="22896"/>
                    <a:pt x="9673" y="22891"/>
                    <a:pt x="9673" y="22891"/>
                  </a:cubicBezTo>
                  <a:lnTo>
                    <a:pt x="9673" y="22891"/>
                  </a:lnTo>
                  <a:cubicBezTo>
                    <a:pt x="9673" y="22891"/>
                    <a:pt x="9702" y="22896"/>
                    <a:pt x="9793" y="22919"/>
                  </a:cubicBezTo>
                  <a:cubicBezTo>
                    <a:pt x="9747" y="22919"/>
                    <a:pt x="9702" y="22896"/>
                    <a:pt x="9679" y="22896"/>
                  </a:cubicBezTo>
                  <a:cubicBezTo>
                    <a:pt x="9519" y="22851"/>
                    <a:pt x="9359" y="22805"/>
                    <a:pt x="9199" y="22759"/>
                  </a:cubicBezTo>
                  <a:cubicBezTo>
                    <a:pt x="8880" y="22668"/>
                    <a:pt x="8583" y="22577"/>
                    <a:pt x="8286" y="22440"/>
                  </a:cubicBezTo>
                  <a:cubicBezTo>
                    <a:pt x="8229" y="22421"/>
                    <a:pt x="8171" y="22401"/>
                    <a:pt x="8100" y="22382"/>
                  </a:cubicBezTo>
                  <a:lnTo>
                    <a:pt x="8100" y="22382"/>
                  </a:lnTo>
                  <a:cubicBezTo>
                    <a:pt x="8100" y="22382"/>
                    <a:pt x="8099" y="22382"/>
                    <a:pt x="8099" y="22382"/>
                  </a:cubicBezTo>
                  <a:cubicBezTo>
                    <a:pt x="8094" y="22382"/>
                    <a:pt x="8082" y="22379"/>
                    <a:pt x="8058" y="22371"/>
                  </a:cubicBezTo>
                  <a:lnTo>
                    <a:pt x="8058" y="22371"/>
                  </a:lnTo>
                  <a:cubicBezTo>
                    <a:pt x="8073" y="22375"/>
                    <a:pt x="8087" y="22379"/>
                    <a:pt x="8100" y="22382"/>
                  </a:cubicBezTo>
                  <a:lnTo>
                    <a:pt x="8100" y="22382"/>
                  </a:lnTo>
                  <a:cubicBezTo>
                    <a:pt x="8105" y="22379"/>
                    <a:pt x="8044" y="22351"/>
                    <a:pt x="8030" y="22349"/>
                  </a:cubicBezTo>
                  <a:lnTo>
                    <a:pt x="8030" y="22349"/>
                  </a:lnTo>
                  <a:cubicBezTo>
                    <a:pt x="8041" y="22356"/>
                    <a:pt x="8051" y="22364"/>
                    <a:pt x="8058" y="22371"/>
                  </a:cubicBezTo>
                  <a:cubicBezTo>
                    <a:pt x="8030" y="22355"/>
                    <a:pt x="8024" y="22349"/>
                    <a:pt x="8029" y="22349"/>
                  </a:cubicBezTo>
                  <a:cubicBezTo>
                    <a:pt x="8029" y="22349"/>
                    <a:pt x="8030" y="22349"/>
                    <a:pt x="8030" y="22349"/>
                  </a:cubicBezTo>
                  <a:lnTo>
                    <a:pt x="8030" y="22349"/>
                  </a:lnTo>
                  <a:cubicBezTo>
                    <a:pt x="8008" y="22334"/>
                    <a:pt x="7982" y="22318"/>
                    <a:pt x="7967" y="22303"/>
                  </a:cubicBezTo>
                  <a:cubicBezTo>
                    <a:pt x="7830" y="22234"/>
                    <a:pt x="7670" y="22166"/>
                    <a:pt x="7533" y="22097"/>
                  </a:cubicBezTo>
                  <a:cubicBezTo>
                    <a:pt x="7259" y="21938"/>
                    <a:pt x="6963" y="21778"/>
                    <a:pt x="6689" y="21572"/>
                  </a:cubicBezTo>
                  <a:cubicBezTo>
                    <a:pt x="6552" y="21481"/>
                    <a:pt x="6438" y="21390"/>
                    <a:pt x="6301" y="21299"/>
                  </a:cubicBezTo>
                  <a:lnTo>
                    <a:pt x="6301" y="21299"/>
                  </a:lnTo>
                  <a:cubicBezTo>
                    <a:pt x="6326" y="21318"/>
                    <a:pt x="6335" y="21326"/>
                    <a:pt x="6335" y="21326"/>
                  </a:cubicBezTo>
                  <a:cubicBezTo>
                    <a:pt x="6334" y="21326"/>
                    <a:pt x="6204" y="21225"/>
                    <a:pt x="6187" y="21207"/>
                  </a:cubicBezTo>
                  <a:cubicBezTo>
                    <a:pt x="6118" y="21139"/>
                    <a:pt x="6027" y="21070"/>
                    <a:pt x="5958" y="21025"/>
                  </a:cubicBezTo>
                  <a:cubicBezTo>
                    <a:pt x="5707" y="20796"/>
                    <a:pt x="5456" y="20545"/>
                    <a:pt x="5228" y="20317"/>
                  </a:cubicBezTo>
                  <a:cubicBezTo>
                    <a:pt x="4589" y="19655"/>
                    <a:pt x="4178" y="19062"/>
                    <a:pt x="3721" y="18354"/>
                  </a:cubicBezTo>
                  <a:cubicBezTo>
                    <a:pt x="3151" y="17464"/>
                    <a:pt x="2649" y="16551"/>
                    <a:pt x="2238" y="15569"/>
                  </a:cubicBezTo>
                  <a:cubicBezTo>
                    <a:pt x="1918" y="14770"/>
                    <a:pt x="1690" y="14040"/>
                    <a:pt x="1576" y="13173"/>
                  </a:cubicBezTo>
                  <a:cubicBezTo>
                    <a:pt x="1507" y="12785"/>
                    <a:pt x="1484" y="12419"/>
                    <a:pt x="1484" y="12031"/>
                  </a:cubicBezTo>
                  <a:cubicBezTo>
                    <a:pt x="1484" y="11849"/>
                    <a:pt x="1484" y="11689"/>
                    <a:pt x="1507" y="11506"/>
                  </a:cubicBezTo>
                  <a:cubicBezTo>
                    <a:pt x="1507" y="11438"/>
                    <a:pt x="1507" y="11347"/>
                    <a:pt x="1507" y="11278"/>
                  </a:cubicBezTo>
                  <a:cubicBezTo>
                    <a:pt x="1530" y="11233"/>
                    <a:pt x="1530" y="11187"/>
                    <a:pt x="1530" y="11141"/>
                  </a:cubicBezTo>
                  <a:lnTo>
                    <a:pt x="1530" y="11141"/>
                  </a:lnTo>
                  <a:cubicBezTo>
                    <a:pt x="1524" y="11171"/>
                    <a:pt x="1521" y="11182"/>
                    <a:pt x="1521" y="11182"/>
                  </a:cubicBezTo>
                  <a:cubicBezTo>
                    <a:pt x="1519" y="11182"/>
                    <a:pt x="1536" y="11090"/>
                    <a:pt x="1553" y="11073"/>
                  </a:cubicBezTo>
                  <a:cubicBezTo>
                    <a:pt x="1644" y="10388"/>
                    <a:pt x="1850" y="9726"/>
                    <a:pt x="2146" y="9110"/>
                  </a:cubicBezTo>
                  <a:cubicBezTo>
                    <a:pt x="2169" y="9041"/>
                    <a:pt x="2192" y="8973"/>
                    <a:pt x="2215" y="8927"/>
                  </a:cubicBezTo>
                  <a:lnTo>
                    <a:pt x="2215" y="8927"/>
                  </a:lnTo>
                  <a:cubicBezTo>
                    <a:pt x="2215" y="8927"/>
                    <a:pt x="2221" y="8916"/>
                    <a:pt x="2238" y="8882"/>
                  </a:cubicBezTo>
                  <a:cubicBezTo>
                    <a:pt x="2261" y="8859"/>
                    <a:pt x="2283" y="8813"/>
                    <a:pt x="2306" y="8790"/>
                  </a:cubicBezTo>
                  <a:cubicBezTo>
                    <a:pt x="2375" y="8630"/>
                    <a:pt x="2466" y="8471"/>
                    <a:pt x="2557" y="8334"/>
                  </a:cubicBezTo>
                  <a:cubicBezTo>
                    <a:pt x="2740" y="8037"/>
                    <a:pt x="2945" y="7763"/>
                    <a:pt x="3174" y="7512"/>
                  </a:cubicBezTo>
                  <a:cubicBezTo>
                    <a:pt x="3288" y="7375"/>
                    <a:pt x="3379" y="7261"/>
                    <a:pt x="3493" y="7124"/>
                  </a:cubicBezTo>
                  <a:cubicBezTo>
                    <a:pt x="3562" y="7078"/>
                    <a:pt x="3607" y="7010"/>
                    <a:pt x="3676" y="6941"/>
                  </a:cubicBezTo>
                  <a:lnTo>
                    <a:pt x="3676" y="6941"/>
                  </a:lnTo>
                  <a:cubicBezTo>
                    <a:pt x="3654" y="6968"/>
                    <a:pt x="3647" y="6979"/>
                    <a:pt x="3648" y="6979"/>
                  </a:cubicBezTo>
                  <a:cubicBezTo>
                    <a:pt x="3653" y="6979"/>
                    <a:pt x="3755" y="6868"/>
                    <a:pt x="3790" y="6850"/>
                  </a:cubicBezTo>
                  <a:cubicBezTo>
                    <a:pt x="4041" y="6599"/>
                    <a:pt x="4292" y="6348"/>
                    <a:pt x="4566" y="6143"/>
                  </a:cubicBezTo>
                  <a:cubicBezTo>
                    <a:pt x="4863" y="5914"/>
                    <a:pt x="5159" y="5686"/>
                    <a:pt x="5456" y="5481"/>
                  </a:cubicBezTo>
                  <a:cubicBezTo>
                    <a:pt x="5593" y="5389"/>
                    <a:pt x="5730" y="5298"/>
                    <a:pt x="5867" y="5207"/>
                  </a:cubicBezTo>
                  <a:lnTo>
                    <a:pt x="5981" y="5138"/>
                  </a:lnTo>
                  <a:cubicBezTo>
                    <a:pt x="6072" y="5070"/>
                    <a:pt x="6164" y="5024"/>
                    <a:pt x="6255" y="4956"/>
                  </a:cubicBezTo>
                  <a:cubicBezTo>
                    <a:pt x="6917" y="4568"/>
                    <a:pt x="7602" y="4225"/>
                    <a:pt x="8286" y="3906"/>
                  </a:cubicBezTo>
                  <a:cubicBezTo>
                    <a:pt x="8629" y="3769"/>
                    <a:pt x="8971" y="3609"/>
                    <a:pt x="9314" y="3472"/>
                  </a:cubicBezTo>
                  <a:cubicBezTo>
                    <a:pt x="9473" y="3404"/>
                    <a:pt x="9656" y="3335"/>
                    <a:pt x="9816" y="3289"/>
                  </a:cubicBezTo>
                  <a:cubicBezTo>
                    <a:pt x="9907" y="3244"/>
                    <a:pt x="9998" y="3221"/>
                    <a:pt x="10090" y="3175"/>
                  </a:cubicBezTo>
                  <a:lnTo>
                    <a:pt x="10272" y="3107"/>
                  </a:lnTo>
                  <a:cubicBezTo>
                    <a:pt x="11642" y="2627"/>
                    <a:pt x="13034" y="2239"/>
                    <a:pt x="14449" y="1897"/>
                  </a:cubicBezTo>
                  <a:cubicBezTo>
                    <a:pt x="15066" y="1760"/>
                    <a:pt x="15705" y="1623"/>
                    <a:pt x="16344" y="1509"/>
                  </a:cubicBezTo>
                  <a:cubicBezTo>
                    <a:pt x="16618" y="1441"/>
                    <a:pt x="16914" y="1395"/>
                    <a:pt x="17188" y="1349"/>
                  </a:cubicBezTo>
                  <a:cubicBezTo>
                    <a:pt x="17325" y="1326"/>
                    <a:pt x="17439" y="1304"/>
                    <a:pt x="17576" y="1281"/>
                  </a:cubicBezTo>
                  <a:cubicBezTo>
                    <a:pt x="17600" y="1281"/>
                    <a:pt x="17617" y="1281"/>
                    <a:pt x="17632" y="1278"/>
                  </a:cubicBezTo>
                  <a:lnTo>
                    <a:pt x="17632" y="1278"/>
                  </a:lnTo>
                  <a:cubicBezTo>
                    <a:pt x="17628" y="1279"/>
                    <a:pt x="17625" y="1280"/>
                    <a:pt x="17622" y="1281"/>
                  </a:cubicBezTo>
                  <a:cubicBezTo>
                    <a:pt x="17595" y="1285"/>
                    <a:pt x="17585" y="1287"/>
                    <a:pt x="17587" y="1287"/>
                  </a:cubicBezTo>
                  <a:cubicBezTo>
                    <a:pt x="17593" y="1287"/>
                    <a:pt x="17704" y="1270"/>
                    <a:pt x="17703" y="1262"/>
                  </a:cubicBezTo>
                  <a:lnTo>
                    <a:pt x="17703" y="1262"/>
                  </a:lnTo>
                  <a:cubicBezTo>
                    <a:pt x="17683" y="1265"/>
                    <a:pt x="17663" y="1269"/>
                    <a:pt x="17643" y="1275"/>
                  </a:cubicBezTo>
                  <a:lnTo>
                    <a:pt x="17643" y="1275"/>
                  </a:lnTo>
                  <a:cubicBezTo>
                    <a:pt x="17652" y="1271"/>
                    <a:pt x="17660" y="1266"/>
                    <a:pt x="17668" y="1258"/>
                  </a:cubicBezTo>
                  <a:cubicBezTo>
                    <a:pt x="17692" y="1258"/>
                    <a:pt x="17702" y="1259"/>
                    <a:pt x="17703" y="1262"/>
                  </a:cubicBezTo>
                  <a:lnTo>
                    <a:pt x="17703" y="1262"/>
                  </a:lnTo>
                  <a:cubicBezTo>
                    <a:pt x="17744" y="1254"/>
                    <a:pt x="17786" y="1249"/>
                    <a:pt x="17827" y="1235"/>
                  </a:cubicBezTo>
                  <a:cubicBezTo>
                    <a:pt x="18512" y="1144"/>
                    <a:pt x="19220" y="1052"/>
                    <a:pt x="19905" y="961"/>
                  </a:cubicBezTo>
                  <a:cubicBezTo>
                    <a:pt x="19984" y="961"/>
                    <a:pt x="20082" y="961"/>
                    <a:pt x="20166" y="946"/>
                  </a:cubicBezTo>
                  <a:close/>
                  <a:moveTo>
                    <a:pt x="20189" y="0"/>
                  </a:moveTo>
                  <a:cubicBezTo>
                    <a:pt x="20169" y="0"/>
                    <a:pt x="20151" y="1"/>
                    <a:pt x="20133" y="3"/>
                  </a:cubicBezTo>
                  <a:cubicBezTo>
                    <a:pt x="19722" y="48"/>
                    <a:pt x="19334" y="94"/>
                    <a:pt x="18946" y="139"/>
                  </a:cubicBezTo>
                  <a:cubicBezTo>
                    <a:pt x="17873" y="276"/>
                    <a:pt x="16823" y="459"/>
                    <a:pt x="15773" y="664"/>
                  </a:cubicBezTo>
                  <a:cubicBezTo>
                    <a:pt x="14404" y="916"/>
                    <a:pt x="13034" y="1235"/>
                    <a:pt x="11687" y="1646"/>
                  </a:cubicBezTo>
                  <a:cubicBezTo>
                    <a:pt x="10181" y="2080"/>
                    <a:pt x="8674" y="2627"/>
                    <a:pt x="7259" y="3289"/>
                  </a:cubicBezTo>
                  <a:cubicBezTo>
                    <a:pt x="5867" y="3951"/>
                    <a:pt x="4497" y="4727"/>
                    <a:pt x="3333" y="5732"/>
                  </a:cubicBezTo>
                  <a:cubicBezTo>
                    <a:pt x="2238" y="6668"/>
                    <a:pt x="1279" y="7809"/>
                    <a:pt x="708" y="9133"/>
                  </a:cubicBezTo>
                  <a:cubicBezTo>
                    <a:pt x="115" y="10525"/>
                    <a:pt x="1" y="12054"/>
                    <a:pt x="252" y="13538"/>
                  </a:cubicBezTo>
                  <a:cubicBezTo>
                    <a:pt x="594" y="15524"/>
                    <a:pt x="1530" y="17373"/>
                    <a:pt x="2649" y="19039"/>
                  </a:cubicBezTo>
                  <a:cubicBezTo>
                    <a:pt x="3539" y="20363"/>
                    <a:pt x="4589" y="21527"/>
                    <a:pt x="5913" y="22394"/>
                  </a:cubicBezTo>
                  <a:cubicBezTo>
                    <a:pt x="7077" y="23170"/>
                    <a:pt x="8378" y="23650"/>
                    <a:pt x="9747" y="23901"/>
                  </a:cubicBezTo>
                  <a:cubicBezTo>
                    <a:pt x="10374" y="24003"/>
                    <a:pt x="11011" y="24051"/>
                    <a:pt x="11648" y="24051"/>
                  </a:cubicBezTo>
                  <a:cubicBezTo>
                    <a:pt x="12426" y="24051"/>
                    <a:pt x="13205" y="23980"/>
                    <a:pt x="13970" y="23855"/>
                  </a:cubicBezTo>
                  <a:cubicBezTo>
                    <a:pt x="15385" y="23627"/>
                    <a:pt x="16755" y="23170"/>
                    <a:pt x="18056" y="22600"/>
                  </a:cubicBezTo>
                  <a:cubicBezTo>
                    <a:pt x="19448" y="22006"/>
                    <a:pt x="20749" y="21230"/>
                    <a:pt x="21982" y="20385"/>
                  </a:cubicBezTo>
                  <a:cubicBezTo>
                    <a:pt x="23191" y="19541"/>
                    <a:pt x="24310" y="18605"/>
                    <a:pt x="25360" y="17555"/>
                  </a:cubicBezTo>
                  <a:cubicBezTo>
                    <a:pt x="26387" y="16528"/>
                    <a:pt x="27346" y="15432"/>
                    <a:pt x="28167" y="14223"/>
                  </a:cubicBezTo>
                  <a:cubicBezTo>
                    <a:pt x="28921" y="13150"/>
                    <a:pt x="29560" y="11986"/>
                    <a:pt x="30039" y="10753"/>
                  </a:cubicBezTo>
                  <a:cubicBezTo>
                    <a:pt x="30450" y="9658"/>
                    <a:pt x="30701" y="8494"/>
                    <a:pt x="30724" y="7329"/>
                  </a:cubicBezTo>
                  <a:cubicBezTo>
                    <a:pt x="30724" y="6302"/>
                    <a:pt x="30495" y="5230"/>
                    <a:pt x="29993" y="4317"/>
                  </a:cubicBezTo>
                  <a:cubicBezTo>
                    <a:pt x="29400" y="3267"/>
                    <a:pt x="28510" y="2445"/>
                    <a:pt x="27505" y="1829"/>
                  </a:cubicBezTo>
                  <a:cubicBezTo>
                    <a:pt x="26159" y="1030"/>
                    <a:pt x="24629" y="596"/>
                    <a:pt x="23100" y="322"/>
                  </a:cubicBezTo>
                  <a:cubicBezTo>
                    <a:pt x="22164" y="162"/>
                    <a:pt x="21251" y="71"/>
                    <a:pt x="20315" y="3"/>
                  </a:cubicBezTo>
                  <a:cubicBezTo>
                    <a:pt x="20297" y="3"/>
                    <a:pt x="20278" y="3"/>
                    <a:pt x="20259" y="3"/>
                  </a:cubicBezTo>
                  <a:lnTo>
                    <a:pt x="20259" y="3"/>
                  </a:lnTo>
                  <a:cubicBezTo>
                    <a:pt x="20235" y="1"/>
                    <a:pt x="20211" y="0"/>
                    <a:pt x="20189" y="0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1"/>
          <p:cNvSpPr/>
          <p:nvPr/>
        </p:nvSpPr>
        <p:spPr>
          <a:xfrm flipH="1">
            <a:off x="7779541" y="-649000"/>
            <a:ext cx="2031125" cy="2383496"/>
          </a:xfrm>
          <a:custGeom>
            <a:avLst/>
            <a:gdLst/>
            <a:ahLst/>
            <a:cxnLst/>
            <a:rect l="l" t="t" r="r" b="b"/>
            <a:pathLst>
              <a:path w="47318" h="55527" extrusionOk="0">
                <a:moveTo>
                  <a:pt x="38872" y="1"/>
                </a:moveTo>
                <a:cubicBezTo>
                  <a:pt x="37891" y="1"/>
                  <a:pt x="37069" y="11322"/>
                  <a:pt x="37754" y="13171"/>
                </a:cubicBezTo>
                <a:cubicBezTo>
                  <a:pt x="38416" y="14997"/>
                  <a:pt x="39854" y="23168"/>
                  <a:pt x="39351" y="28464"/>
                </a:cubicBezTo>
                <a:cubicBezTo>
                  <a:pt x="38849" y="33737"/>
                  <a:pt x="36567" y="37548"/>
                  <a:pt x="24835" y="43255"/>
                </a:cubicBezTo>
                <a:cubicBezTo>
                  <a:pt x="20916" y="45164"/>
                  <a:pt x="16851" y="45801"/>
                  <a:pt x="13172" y="45801"/>
                </a:cubicBezTo>
                <a:cubicBezTo>
                  <a:pt x="5813" y="45801"/>
                  <a:pt x="1" y="43255"/>
                  <a:pt x="1" y="43255"/>
                </a:cubicBezTo>
                <a:lnTo>
                  <a:pt x="1" y="52111"/>
                </a:lnTo>
                <a:cubicBezTo>
                  <a:pt x="1" y="52111"/>
                  <a:pt x="6255" y="54507"/>
                  <a:pt x="11596" y="55375"/>
                </a:cubicBezTo>
                <a:cubicBezTo>
                  <a:pt x="12237" y="55479"/>
                  <a:pt x="13035" y="55526"/>
                  <a:pt x="13947" y="55526"/>
                </a:cubicBezTo>
                <a:cubicBezTo>
                  <a:pt x="20664" y="55526"/>
                  <a:pt x="33572" y="52946"/>
                  <a:pt x="35722" y="51198"/>
                </a:cubicBezTo>
                <a:cubicBezTo>
                  <a:pt x="38165" y="49235"/>
                  <a:pt x="46404" y="40584"/>
                  <a:pt x="46861" y="34421"/>
                </a:cubicBezTo>
                <a:cubicBezTo>
                  <a:pt x="47318" y="28281"/>
                  <a:pt x="45651" y="21411"/>
                  <a:pt x="44190" y="18215"/>
                </a:cubicBezTo>
                <a:cubicBezTo>
                  <a:pt x="42730" y="15043"/>
                  <a:pt x="44190" y="1"/>
                  <a:pt x="44190" y="1"/>
                </a:cubicBezTo>
                <a:close/>
              </a:path>
            </a:pathLst>
          </a:custGeom>
          <a:solidFill>
            <a:srgbClr val="EE875E">
              <a:alpha val="2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1"/>
          <p:cNvSpPr/>
          <p:nvPr/>
        </p:nvSpPr>
        <p:spPr>
          <a:xfrm>
            <a:off x="5412949" y="-595350"/>
            <a:ext cx="5716955" cy="2022190"/>
          </a:xfrm>
          <a:custGeom>
            <a:avLst/>
            <a:gdLst/>
            <a:ahLst/>
            <a:cxnLst/>
            <a:rect l="l" t="t" r="r" b="b"/>
            <a:pathLst>
              <a:path w="128724" h="45532" extrusionOk="0">
                <a:moveTo>
                  <a:pt x="589" y="1"/>
                </a:moveTo>
                <a:cubicBezTo>
                  <a:pt x="376" y="1"/>
                  <a:pt x="1" y="108"/>
                  <a:pt x="1" y="239"/>
                </a:cubicBezTo>
                <a:cubicBezTo>
                  <a:pt x="138" y="2316"/>
                  <a:pt x="549" y="4416"/>
                  <a:pt x="1097" y="6402"/>
                </a:cubicBezTo>
                <a:cubicBezTo>
                  <a:pt x="2146" y="10236"/>
                  <a:pt x="3881" y="14071"/>
                  <a:pt x="6803" y="16856"/>
                </a:cubicBezTo>
                <a:cubicBezTo>
                  <a:pt x="8401" y="18362"/>
                  <a:pt x="10318" y="19503"/>
                  <a:pt x="12464" y="20097"/>
                </a:cubicBezTo>
                <a:cubicBezTo>
                  <a:pt x="13819" y="20479"/>
                  <a:pt x="15208" y="20621"/>
                  <a:pt x="16604" y="20621"/>
                </a:cubicBezTo>
                <a:cubicBezTo>
                  <a:pt x="17795" y="20621"/>
                  <a:pt x="18992" y="20518"/>
                  <a:pt x="20178" y="20371"/>
                </a:cubicBezTo>
                <a:cubicBezTo>
                  <a:pt x="25999" y="19686"/>
                  <a:pt x="31660" y="18088"/>
                  <a:pt x="37366" y="16901"/>
                </a:cubicBezTo>
                <a:cubicBezTo>
                  <a:pt x="41196" y="16107"/>
                  <a:pt x="45197" y="15377"/>
                  <a:pt x="49164" y="15377"/>
                </a:cubicBezTo>
                <a:cubicBezTo>
                  <a:pt x="51013" y="15377"/>
                  <a:pt x="52854" y="15535"/>
                  <a:pt x="54668" y="15920"/>
                </a:cubicBezTo>
                <a:cubicBezTo>
                  <a:pt x="57270" y="16468"/>
                  <a:pt x="59735" y="17541"/>
                  <a:pt x="61857" y="19184"/>
                </a:cubicBezTo>
                <a:cubicBezTo>
                  <a:pt x="64437" y="21193"/>
                  <a:pt x="66126" y="23863"/>
                  <a:pt x="67678" y="26693"/>
                </a:cubicBezTo>
                <a:cubicBezTo>
                  <a:pt x="69458" y="29935"/>
                  <a:pt x="71330" y="33130"/>
                  <a:pt x="73476" y="36143"/>
                </a:cubicBezTo>
                <a:cubicBezTo>
                  <a:pt x="75073" y="38334"/>
                  <a:pt x="76831" y="40480"/>
                  <a:pt x="78931" y="42215"/>
                </a:cubicBezTo>
                <a:cubicBezTo>
                  <a:pt x="80643" y="43607"/>
                  <a:pt x="82606" y="44703"/>
                  <a:pt x="84751" y="45205"/>
                </a:cubicBezTo>
                <a:cubicBezTo>
                  <a:pt x="85713" y="45430"/>
                  <a:pt x="86694" y="45531"/>
                  <a:pt x="87674" y="45531"/>
                </a:cubicBezTo>
                <a:cubicBezTo>
                  <a:pt x="88880" y="45531"/>
                  <a:pt x="90085" y="45378"/>
                  <a:pt x="91256" y="45113"/>
                </a:cubicBezTo>
                <a:cubicBezTo>
                  <a:pt x="93950" y="44520"/>
                  <a:pt x="96506" y="43379"/>
                  <a:pt x="98926" y="42078"/>
                </a:cubicBezTo>
                <a:cubicBezTo>
                  <a:pt x="102121" y="40366"/>
                  <a:pt x="105089" y="38334"/>
                  <a:pt x="107965" y="36166"/>
                </a:cubicBezTo>
                <a:cubicBezTo>
                  <a:pt x="110042" y="34614"/>
                  <a:pt x="112119" y="32879"/>
                  <a:pt x="114538" y="31898"/>
                </a:cubicBezTo>
                <a:cubicBezTo>
                  <a:pt x="115736" y="31419"/>
                  <a:pt x="116980" y="31220"/>
                  <a:pt x="118234" y="31220"/>
                </a:cubicBezTo>
                <a:cubicBezTo>
                  <a:pt x="119609" y="31220"/>
                  <a:pt x="120995" y="31459"/>
                  <a:pt x="122345" y="31829"/>
                </a:cubicBezTo>
                <a:cubicBezTo>
                  <a:pt x="124262" y="32354"/>
                  <a:pt x="126134" y="33107"/>
                  <a:pt x="127960" y="33929"/>
                </a:cubicBezTo>
                <a:cubicBezTo>
                  <a:pt x="127987" y="33941"/>
                  <a:pt x="128020" y="33946"/>
                  <a:pt x="128058" y="33946"/>
                </a:cubicBezTo>
                <a:cubicBezTo>
                  <a:pt x="128304" y="33946"/>
                  <a:pt x="128724" y="33718"/>
                  <a:pt x="128644" y="33678"/>
                </a:cubicBezTo>
                <a:cubicBezTo>
                  <a:pt x="125609" y="32308"/>
                  <a:pt x="122322" y="30985"/>
                  <a:pt x="118944" y="30916"/>
                </a:cubicBezTo>
                <a:cubicBezTo>
                  <a:pt x="118829" y="30913"/>
                  <a:pt x="118714" y="30911"/>
                  <a:pt x="118600" y="30911"/>
                </a:cubicBezTo>
                <a:cubicBezTo>
                  <a:pt x="116443" y="30911"/>
                  <a:pt x="114394" y="31520"/>
                  <a:pt x="112530" y="32582"/>
                </a:cubicBezTo>
                <a:cubicBezTo>
                  <a:pt x="110156" y="33906"/>
                  <a:pt x="108056" y="35687"/>
                  <a:pt x="105865" y="37284"/>
                </a:cubicBezTo>
                <a:cubicBezTo>
                  <a:pt x="102897" y="39476"/>
                  <a:pt x="99748" y="41484"/>
                  <a:pt x="96415" y="43036"/>
                </a:cubicBezTo>
                <a:cubicBezTo>
                  <a:pt x="93742" y="44290"/>
                  <a:pt x="90878" y="45178"/>
                  <a:pt x="88029" y="45178"/>
                </a:cubicBezTo>
                <a:cubicBezTo>
                  <a:pt x="86158" y="45178"/>
                  <a:pt x="84292" y="44795"/>
                  <a:pt x="82492" y="43881"/>
                </a:cubicBezTo>
                <a:cubicBezTo>
                  <a:pt x="80323" y="42762"/>
                  <a:pt x="78497" y="41096"/>
                  <a:pt x="76877" y="39293"/>
                </a:cubicBezTo>
                <a:cubicBezTo>
                  <a:pt x="74685" y="36851"/>
                  <a:pt x="72859" y="34089"/>
                  <a:pt x="71147" y="31281"/>
                </a:cubicBezTo>
                <a:cubicBezTo>
                  <a:pt x="70120" y="29592"/>
                  <a:pt x="69139" y="27858"/>
                  <a:pt x="68180" y="26100"/>
                </a:cubicBezTo>
                <a:cubicBezTo>
                  <a:pt x="67404" y="24662"/>
                  <a:pt x="66605" y="23270"/>
                  <a:pt x="65578" y="21969"/>
                </a:cubicBezTo>
                <a:cubicBezTo>
                  <a:pt x="63866" y="19800"/>
                  <a:pt x="61698" y="18043"/>
                  <a:pt x="59187" y="16901"/>
                </a:cubicBezTo>
                <a:cubicBezTo>
                  <a:pt x="56222" y="15562"/>
                  <a:pt x="53004" y="15099"/>
                  <a:pt x="49767" y="15099"/>
                </a:cubicBezTo>
                <a:cubicBezTo>
                  <a:pt x="47596" y="15099"/>
                  <a:pt x="45417" y="15307"/>
                  <a:pt x="43301" y="15600"/>
                </a:cubicBezTo>
                <a:cubicBezTo>
                  <a:pt x="37343" y="16445"/>
                  <a:pt x="31568" y="18065"/>
                  <a:pt x="25679" y="19230"/>
                </a:cubicBezTo>
                <a:cubicBezTo>
                  <a:pt x="22998" y="19771"/>
                  <a:pt x="20153" y="20318"/>
                  <a:pt x="17363" y="20318"/>
                </a:cubicBezTo>
                <a:cubicBezTo>
                  <a:pt x="14855" y="20318"/>
                  <a:pt x="12393" y="19876"/>
                  <a:pt x="10135" y="18590"/>
                </a:cubicBezTo>
                <a:cubicBezTo>
                  <a:pt x="6438" y="16491"/>
                  <a:pt x="4087" y="12702"/>
                  <a:pt x="2649" y="8798"/>
                </a:cubicBezTo>
                <a:cubicBezTo>
                  <a:pt x="1667" y="6151"/>
                  <a:pt x="1028" y="3320"/>
                  <a:pt x="777" y="490"/>
                </a:cubicBezTo>
                <a:cubicBezTo>
                  <a:pt x="754" y="353"/>
                  <a:pt x="754" y="193"/>
                  <a:pt x="731" y="56"/>
                </a:cubicBezTo>
                <a:cubicBezTo>
                  <a:pt x="731" y="18"/>
                  <a:pt x="673" y="1"/>
                  <a:pt x="5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3_1_1_1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5"/>
          <p:cNvSpPr/>
          <p:nvPr/>
        </p:nvSpPr>
        <p:spPr>
          <a:xfrm rot="10800000">
            <a:off x="-1663000" y="2571758"/>
            <a:ext cx="5460650" cy="2780445"/>
          </a:xfrm>
          <a:custGeom>
            <a:avLst/>
            <a:gdLst/>
            <a:ahLst/>
            <a:cxnLst/>
            <a:rect l="l" t="t" r="r" b="b"/>
            <a:pathLst>
              <a:path w="122953" h="62605" extrusionOk="0">
                <a:moveTo>
                  <a:pt x="7639" y="1"/>
                </a:moveTo>
                <a:cubicBezTo>
                  <a:pt x="7639" y="1"/>
                  <a:pt x="1" y="17414"/>
                  <a:pt x="16949" y="17414"/>
                </a:cubicBezTo>
                <a:cubicBezTo>
                  <a:pt x="17432" y="17414"/>
                  <a:pt x="17935" y="17400"/>
                  <a:pt x="18459" y="17371"/>
                </a:cubicBezTo>
                <a:cubicBezTo>
                  <a:pt x="26564" y="16920"/>
                  <a:pt x="33698" y="15935"/>
                  <a:pt x="39678" y="15935"/>
                </a:cubicBezTo>
                <a:cubicBezTo>
                  <a:pt x="47625" y="15935"/>
                  <a:pt x="53536" y="17675"/>
                  <a:pt x="56988" y="24721"/>
                </a:cubicBezTo>
                <a:cubicBezTo>
                  <a:pt x="63014" y="37092"/>
                  <a:pt x="54956" y="56539"/>
                  <a:pt x="72326" y="56539"/>
                </a:cubicBezTo>
                <a:cubicBezTo>
                  <a:pt x="89510" y="56539"/>
                  <a:pt x="90697" y="35507"/>
                  <a:pt x="99704" y="35507"/>
                </a:cubicBezTo>
                <a:cubicBezTo>
                  <a:pt x="99813" y="35507"/>
                  <a:pt x="99924" y="35511"/>
                  <a:pt x="100036" y="35517"/>
                </a:cubicBezTo>
                <a:cubicBezTo>
                  <a:pt x="109215" y="36034"/>
                  <a:pt x="100544" y="62605"/>
                  <a:pt x="121994" y="62605"/>
                </a:cubicBezTo>
                <a:cubicBezTo>
                  <a:pt x="122307" y="62605"/>
                  <a:pt x="122627" y="62599"/>
                  <a:pt x="122953" y="62588"/>
                </a:cubicBezTo>
                <a:lnTo>
                  <a:pt x="122953" y="1"/>
                </a:lnTo>
                <a:close/>
              </a:path>
            </a:pathLst>
          </a:custGeom>
          <a:solidFill>
            <a:srgbClr val="FFDF93">
              <a:alpha val="52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5"/>
          <p:cNvSpPr/>
          <p:nvPr/>
        </p:nvSpPr>
        <p:spPr>
          <a:xfrm rot="10522586">
            <a:off x="-525827" y="3267764"/>
            <a:ext cx="4439293" cy="2163932"/>
          </a:xfrm>
          <a:custGeom>
            <a:avLst/>
            <a:gdLst/>
            <a:ahLst/>
            <a:cxnLst/>
            <a:rect l="l" t="t" r="r" b="b"/>
            <a:pathLst>
              <a:path w="99957" h="48724" extrusionOk="0">
                <a:moveTo>
                  <a:pt x="6213" y="1"/>
                </a:moveTo>
                <a:cubicBezTo>
                  <a:pt x="6213" y="1"/>
                  <a:pt x="1" y="13547"/>
                  <a:pt x="13768" y="13547"/>
                </a:cubicBezTo>
                <a:cubicBezTo>
                  <a:pt x="14162" y="13547"/>
                  <a:pt x="14573" y="13536"/>
                  <a:pt x="15001" y="13513"/>
                </a:cubicBezTo>
                <a:cubicBezTo>
                  <a:pt x="21587" y="13161"/>
                  <a:pt x="27380" y="12398"/>
                  <a:pt x="32236" y="12398"/>
                </a:cubicBezTo>
                <a:cubicBezTo>
                  <a:pt x="38707" y="12398"/>
                  <a:pt x="43514" y="13753"/>
                  <a:pt x="46317" y="19242"/>
                </a:cubicBezTo>
                <a:cubicBezTo>
                  <a:pt x="51225" y="28875"/>
                  <a:pt x="44674" y="44008"/>
                  <a:pt x="58803" y="44008"/>
                </a:cubicBezTo>
                <a:cubicBezTo>
                  <a:pt x="72761" y="44008"/>
                  <a:pt x="73732" y="27635"/>
                  <a:pt x="81059" y="27635"/>
                </a:cubicBezTo>
                <a:cubicBezTo>
                  <a:pt x="81149" y="27635"/>
                  <a:pt x="81240" y="27637"/>
                  <a:pt x="81331" y="27642"/>
                </a:cubicBezTo>
                <a:cubicBezTo>
                  <a:pt x="88779" y="28047"/>
                  <a:pt x="81744" y="48723"/>
                  <a:pt x="99184" y="48723"/>
                </a:cubicBezTo>
                <a:cubicBezTo>
                  <a:pt x="99436" y="48723"/>
                  <a:pt x="99694" y="48719"/>
                  <a:pt x="99957" y="48710"/>
                </a:cubicBezTo>
                <a:lnTo>
                  <a:pt x="99957" y="1"/>
                </a:lnTo>
                <a:close/>
              </a:path>
            </a:pathLst>
          </a:custGeom>
          <a:solidFill>
            <a:srgbClr val="EE875E">
              <a:alpha val="2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5"/>
          <p:cNvSpPr/>
          <p:nvPr/>
        </p:nvSpPr>
        <p:spPr>
          <a:xfrm rot="10800000">
            <a:off x="-987253" y="3338628"/>
            <a:ext cx="5716955" cy="2022190"/>
          </a:xfrm>
          <a:custGeom>
            <a:avLst/>
            <a:gdLst/>
            <a:ahLst/>
            <a:cxnLst/>
            <a:rect l="l" t="t" r="r" b="b"/>
            <a:pathLst>
              <a:path w="128724" h="45532" extrusionOk="0">
                <a:moveTo>
                  <a:pt x="589" y="1"/>
                </a:moveTo>
                <a:cubicBezTo>
                  <a:pt x="376" y="1"/>
                  <a:pt x="1" y="108"/>
                  <a:pt x="1" y="239"/>
                </a:cubicBezTo>
                <a:cubicBezTo>
                  <a:pt x="138" y="2316"/>
                  <a:pt x="549" y="4416"/>
                  <a:pt x="1097" y="6402"/>
                </a:cubicBezTo>
                <a:cubicBezTo>
                  <a:pt x="2146" y="10236"/>
                  <a:pt x="3881" y="14071"/>
                  <a:pt x="6803" y="16856"/>
                </a:cubicBezTo>
                <a:cubicBezTo>
                  <a:pt x="8401" y="18362"/>
                  <a:pt x="10318" y="19503"/>
                  <a:pt x="12464" y="20097"/>
                </a:cubicBezTo>
                <a:cubicBezTo>
                  <a:pt x="13819" y="20479"/>
                  <a:pt x="15208" y="20621"/>
                  <a:pt x="16604" y="20621"/>
                </a:cubicBezTo>
                <a:cubicBezTo>
                  <a:pt x="17795" y="20621"/>
                  <a:pt x="18992" y="20518"/>
                  <a:pt x="20178" y="20371"/>
                </a:cubicBezTo>
                <a:cubicBezTo>
                  <a:pt x="25999" y="19686"/>
                  <a:pt x="31660" y="18088"/>
                  <a:pt x="37366" y="16901"/>
                </a:cubicBezTo>
                <a:cubicBezTo>
                  <a:pt x="41196" y="16107"/>
                  <a:pt x="45197" y="15377"/>
                  <a:pt x="49164" y="15377"/>
                </a:cubicBezTo>
                <a:cubicBezTo>
                  <a:pt x="51013" y="15377"/>
                  <a:pt x="52854" y="15535"/>
                  <a:pt x="54668" y="15920"/>
                </a:cubicBezTo>
                <a:cubicBezTo>
                  <a:pt x="57270" y="16468"/>
                  <a:pt x="59735" y="17541"/>
                  <a:pt x="61857" y="19184"/>
                </a:cubicBezTo>
                <a:cubicBezTo>
                  <a:pt x="64437" y="21193"/>
                  <a:pt x="66126" y="23863"/>
                  <a:pt x="67678" y="26693"/>
                </a:cubicBezTo>
                <a:cubicBezTo>
                  <a:pt x="69458" y="29935"/>
                  <a:pt x="71330" y="33130"/>
                  <a:pt x="73476" y="36143"/>
                </a:cubicBezTo>
                <a:cubicBezTo>
                  <a:pt x="75073" y="38334"/>
                  <a:pt x="76831" y="40480"/>
                  <a:pt x="78931" y="42215"/>
                </a:cubicBezTo>
                <a:cubicBezTo>
                  <a:pt x="80643" y="43607"/>
                  <a:pt x="82606" y="44703"/>
                  <a:pt x="84751" y="45205"/>
                </a:cubicBezTo>
                <a:cubicBezTo>
                  <a:pt x="85713" y="45430"/>
                  <a:pt x="86694" y="45531"/>
                  <a:pt x="87674" y="45531"/>
                </a:cubicBezTo>
                <a:cubicBezTo>
                  <a:pt x="88880" y="45531"/>
                  <a:pt x="90085" y="45378"/>
                  <a:pt x="91256" y="45113"/>
                </a:cubicBezTo>
                <a:cubicBezTo>
                  <a:pt x="93950" y="44520"/>
                  <a:pt x="96506" y="43379"/>
                  <a:pt x="98926" y="42078"/>
                </a:cubicBezTo>
                <a:cubicBezTo>
                  <a:pt x="102121" y="40366"/>
                  <a:pt x="105089" y="38334"/>
                  <a:pt x="107965" y="36166"/>
                </a:cubicBezTo>
                <a:cubicBezTo>
                  <a:pt x="110042" y="34614"/>
                  <a:pt x="112119" y="32879"/>
                  <a:pt x="114538" y="31898"/>
                </a:cubicBezTo>
                <a:cubicBezTo>
                  <a:pt x="115736" y="31419"/>
                  <a:pt x="116980" y="31220"/>
                  <a:pt x="118234" y="31220"/>
                </a:cubicBezTo>
                <a:cubicBezTo>
                  <a:pt x="119609" y="31220"/>
                  <a:pt x="120995" y="31459"/>
                  <a:pt x="122345" y="31829"/>
                </a:cubicBezTo>
                <a:cubicBezTo>
                  <a:pt x="124262" y="32354"/>
                  <a:pt x="126134" y="33107"/>
                  <a:pt x="127960" y="33929"/>
                </a:cubicBezTo>
                <a:cubicBezTo>
                  <a:pt x="127987" y="33941"/>
                  <a:pt x="128020" y="33946"/>
                  <a:pt x="128058" y="33946"/>
                </a:cubicBezTo>
                <a:cubicBezTo>
                  <a:pt x="128304" y="33946"/>
                  <a:pt x="128724" y="33718"/>
                  <a:pt x="128644" y="33678"/>
                </a:cubicBezTo>
                <a:cubicBezTo>
                  <a:pt x="125609" y="32308"/>
                  <a:pt x="122322" y="30985"/>
                  <a:pt x="118944" y="30916"/>
                </a:cubicBezTo>
                <a:cubicBezTo>
                  <a:pt x="118829" y="30913"/>
                  <a:pt x="118714" y="30911"/>
                  <a:pt x="118600" y="30911"/>
                </a:cubicBezTo>
                <a:cubicBezTo>
                  <a:pt x="116443" y="30911"/>
                  <a:pt x="114394" y="31520"/>
                  <a:pt x="112530" y="32582"/>
                </a:cubicBezTo>
                <a:cubicBezTo>
                  <a:pt x="110156" y="33906"/>
                  <a:pt x="108056" y="35687"/>
                  <a:pt x="105865" y="37284"/>
                </a:cubicBezTo>
                <a:cubicBezTo>
                  <a:pt x="102897" y="39476"/>
                  <a:pt x="99748" y="41484"/>
                  <a:pt x="96415" y="43036"/>
                </a:cubicBezTo>
                <a:cubicBezTo>
                  <a:pt x="93742" y="44290"/>
                  <a:pt x="90878" y="45178"/>
                  <a:pt x="88029" y="45178"/>
                </a:cubicBezTo>
                <a:cubicBezTo>
                  <a:pt x="86158" y="45178"/>
                  <a:pt x="84292" y="44795"/>
                  <a:pt x="82492" y="43881"/>
                </a:cubicBezTo>
                <a:cubicBezTo>
                  <a:pt x="80323" y="42762"/>
                  <a:pt x="78497" y="41096"/>
                  <a:pt x="76877" y="39293"/>
                </a:cubicBezTo>
                <a:cubicBezTo>
                  <a:pt x="74685" y="36851"/>
                  <a:pt x="72859" y="34089"/>
                  <a:pt x="71147" y="31281"/>
                </a:cubicBezTo>
                <a:cubicBezTo>
                  <a:pt x="70120" y="29592"/>
                  <a:pt x="69139" y="27858"/>
                  <a:pt x="68180" y="26100"/>
                </a:cubicBezTo>
                <a:cubicBezTo>
                  <a:pt x="67404" y="24662"/>
                  <a:pt x="66605" y="23270"/>
                  <a:pt x="65578" y="21969"/>
                </a:cubicBezTo>
                <a:cubicBezTo>
                  <a:pt x="63866" y="19800"/>
                  <a:pt x="61698" y="18043"/>
                  <a:pt x="59187" y="16901"/>
                </a:cubicBezTo>
                <a:cubicBezTo>
                  <a:pt x="56222" y="15562"/>
                  <a:pt x="53004" y="15099"/>
                  <a:pt x="49767" y="15099"/>
                </a:cubicBezTo>
                <a:cubicBezTo>
                  <a:pt x="47596" y="15099"/>
                  <a:pt x="45417" y="15307"/>
                  <a:pt x="43301" y="15600"/>
                </a:cubicBezTo>
                <a:cubicBezTo>
                  <a:pt x="37343" y="16445"/>
                  <a:pt x="31568" y="18065"/>
                  <a:pt x="25679" y="19230"/>
                </a:cubicBezTo>
                <a:cubicBezTo>
                  <a:pt x="22998" y="19771"/>
                  <a:pt x="20153" y="20318"/>
                  <a:pt x="17363" y="20318"/>
                </a:cubicBezTo>
                <a:cubicBezTo>
                  <a:pt x="14855" y="20318"/>
                  <a:pt x="12393" y="19876"/>
                  <a:pt x="10135" y="18590"/>
                </a:cubicBezTo>
                <a:cubicBezTo>
                  <a:pt x="6438" y="16491"/>
                  <a:pt x="4087" y="12702"/>
                  <a:pt x="2649" y="8798"/>
                </a:cubicBezTo>
                <a:cubicBezTo>
                  <a:pt x="1667" y="6151"/>
                  <a:pt x="1028" y="3320"/>
                  <a:pt x="777" y="490"/>
                </a:cubicBezTo>
                <a:cubicBezTo>
                  <a:pt x="754" y="353"/>
                  <a:pt x="754" y="193"/>
                  <a:pt x="731" y="56"/>
                </a:cubicBezTo>
                <a:cubicBezTo>
                  <a:pt x="731" y="18"/>
                  <a:pt x="673" y="1"/>
                  <a:pt x="5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5"/>
          <p:cNvSpPr/>
          <p:nvPr/>
        </p:nvSpPr>
        <p:spPr>
          <a:xfrm>
            <a:off x="-418661" y="-281275"/>
            <a:ext cx="2031125" cy="2383496"/>
          </a:xfrm>
          <a:custGeom>
            <a:avLst/>
            <a:gdLst/>
            <a:ahLst/>
            <a:cxnLst/>
            <a:rect l="l" t="t" r="r" b="b"/>
            <a:pathLst>
              <a:path w="47318" h="55527" extrusionOk="0">
                <a:moveTo>
                  <a:pt x="38872" y="1"/>
                </a:moveTo>
                <a:cubicBezTo>
                  <a:pt x="37891" y="1"/>
                  <a:pt x="37069" y="11322"/>
                  <a:pt x="37754" y="13171"/>
                </a:cubicBezTo>
                <a:cubicBezTo>
                  <a:pt x="38416" y="14997"/>
                  <a:pt x="39854" y="23168"/>
                  <a:pt x="39351" y="28464"/>
                </a:cubicBezTo>
                <a:cubicBezTo>
                  <a:pt x="38849" y="33737"/>
                  <a:pt x="36567" y="37548"/>
                  <a:pt x="24835" y="43255"/>
                </a:cubicBezTo>
                <a:cubicBezTo>
                  <a:pt x="20916" y="45164"/>
                  <a:pt x="16851" y="45801"/>
                  <a:pt x="13172" y="45801"/>
                </a:cubicBezTo>
                <a:cubicBezTo>
                  <a:pt x="5813" y="45801"/>
                  <a:pt x="1" y="43255"/>
                  <a:pt x="1" y="43255"/>
                </a:cubicBezTo>
                <a:lnTo>
                  <a:pt x="1" y="52111"/>
                </a:lnTo>
                <a:cubicBezTo>
                  <a:pt x="1" y="52111"/>
                  <a:pt x="6255" y="54507"/>
                  <a:pt x="11596" y="55375"/>
                </a:cubicBezTo>
                <a:cubicBezTo>
                  <a:pt x="12237" y="55479"/>
                  <a:pt x="13035" y="55526"/>
                  <a:pt x="13947" y="55526"/>
                </a:cubicBezTo>
                <a:cubicBezTo>
                  <a:pt x="20664" y="55526"/>
                  <a:pt x="33572" y="52946"/>
                  <a:pt x="35722" y="51198"/>
                </a:cubicBezTo>
                <a:cubicBezTo>
                  <a:pt x="38165" y="49235"/>
                  <a:pt x="46404" y="40584"/>
                  <a:pt x="46861" y="34421"/>
                </a:cubicBezTo>
                <a:cubicBezTo>
                  <a:pt x="47318" y="28281"/>
                  <a:pt x="45651" y="21411"/>
                  <a:pt x="44190" y="18215"/>
                </a:cubicBezTo>
                <a:cubicBezTo>
                  <a:pt x="42730" y="15043"/>
                  <a:pt x="44190" y="1"/>
                  <a:pt x="44190" y="1"/>
                </a:cubicBezTo>
                <a:close/>
              </a:path>
            </a:pathLst>
          </a:custGeom>
          <a:solidFill>
            <a:srgbClr val="F7C0B9">
              <a:alpha val="46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25"/>
          <p:cNvGrpSpPr/>
          <p:nvPr/>
        </p:nvGrpSpPr>
        <p:grpSpPr>
          <a:xfrm rot="10800000">
            <a:off x="241935" y="-326927"/>
            <a:ext cx="4042293" cy="1485376"/>
            <a:chOff x="3205462" y="4455986"/>
            <a:chExt cx="4042293" cy="1485376"/>
          </a:xfrm>
        </p:grpSpPr>
        <p:sp>
          <p:nvSpPr>
            <p:cNvPr id="383" name="Google Shape;383;p25"/>
            <p:cNvSpPr/>
            <p:nvPr/>
          </p:nvSpPr>
          <p:spPr>
            <a:xfrm>
              <a:off x="3774640" y="4722543"/>
              <a:ext cx="2897294" cy="965128"/>
            </a:xfrm>
            <a:custGeom>
              <a:avLst/>
              <a:gdLst/>
              <a:ahLst/>
              <a:cxnLst/>
              <a:rect l="l" t="t" r="r" b="b"/>
              <a:pathLst>
                <a:path w="65236" h="21731" extrusionOk="0">
                  <a:moveTo>
                    <a:pt x="30377" y="0"/>
                  </a:moveTo>
                  <a:cubicBezTo>
                    <a:pt x="9826" y="0"/>
                    <a:pt x="1" y="21731"/>
                    <a:pt x="1" y="21731"/>
                  </a:cubicBezTo>
                  <a:lnTo>
                    <a:pt x="65236" y="21685"/>
                  </a:lnTo>
                  <a:cubicBezTo>
                    <a:pt x="65236" y="21685"/>
                    <a:pt x="54873" y="1827"/>
                    <a:pt x="32709" y="92"/>
                  </a:cubicBezTo>
                  <a:cubicBezTo>
                    <a:pt x="31917" y="30"/>
                    <a:pt x="31140" y="0"/>
                    <a:pt x="30377" y="0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5"/>
            <p:cNvSpPr/>
            <p:nvPr/>
          </p:nvSpPr>
          <p:spPr>
            <a:xfrm>
              <a:off x="3538460" y="4617599"/>
              <a:ext cx="3372730" cy="1130920"/>
            </a:xfrm>
            <a:custGeom>
              <a:avLst/>
              <a:gdLst/>
              <a:ahLst/>
              <a:cxnLst/>
              <a:rect l="l" t="t" r="r" b="b"/>
              <a:pathLst>
                <a:path w="75941" h="25464" extrusionOk="0">
                  <a:moveTo>
                    <a:pt x="35299" y="423"/>
                  </a:moveTo>
                  <a:cubicBezTo>
                    <a:pt x="39493" y="423"/>
                    <a:pt x="43730" y="1177"/>
                    <a:pt x="47705" y="2455"/>
                  </a:cubicBezTo>
                  <a:cubicBezTo>
                    <a:pt x="51814" y="3779"/>
                    <a:pt x="55717" y="5719"/>
                    <a:pt x="59278" y="8162"/>
                  </a:cubicBezTo>
                  <a:cubicBezTo>
                    <a:pt x="62291" y="10216"/>
                    <a:pt x="65075" y="12636"/>
                    <a:pt x="67609" y="15283"/>
                  </a:cubicBezTo>
                  <a:cubicBezTo>
                    <a:pt x="69504" y="17269"/>
                    <a:pt x="71238" y="19392"/>
                    <a:pt x="72836" y="21652"/>
                  </a:cubicBezTo>
                  <a:cubicBezTo>
                    <a:pt x="73338" y="22382"/>
                    <a:pt x="73840" y="23135"/>
                    <a:pt x="74297" y="23888"/>
                  </a:cubicBezTo>
                  <a:cubicBezTo>
                    <a:pt x="74457" y="24162"/>
                    <a:pt x="74616" y="24413"/>
                    <a:pt x="74776" y="24664"/>
                  </a:cubicBezTo>
                  <a:cubicBezTo>
                    <a:pt x="74822" y="24756"/>
                    <a:pt x="74868" y="24847"/>
                    <a:pt x="74936" y="24938"/>
                  </a:cubicBezTo>
                  <a:cubicBezTo>
                    <a:pt x="74938" y="24945"/>
                    <a:pt x="74941" y="24953"/>
                    <a:pt x="74945" y="24961"/>
                  </a:cubicBezTo>
                  <a:lnTo>
                    <a:pt x="60031" y="24961"/>
                  </a:lnTo>
                  <a:cubicBezTo>
                    <a:pt x="56767" y="24984"/>
                    <a:pt x="53503" y="24984"/>
                    <a:pt x="50216" y="24984"/>
                  </a:cubicBezTo>
                  <a:lnTo>
                    <a:pt x="39397" y="24984"/>
                  </a:lnTo>
                  <a:cubicBezTo>
                    <a:pt x="35768" y="24984"/>
                    <a:pt x="32161" y="25007"/>
                    <a:pt x="28532" y="25007"/>
                  </a:cubicBezTo>
                  <a:lnTo>
                    <a:pt x="9793" y="25007"/>
                  </a:lnTo>
                  <a:cubicBezTo>
                    <a:pt x="7715" y="25007"/>
                    <a:pt x="5661" y="25007"/>
                    <a:pt x="3607" y="25030"/>
                  </a:cubicBezTo>
                  <a:cubicBezTo>
                    <a:pt x="2953" y="25030"/>
                    <a:pt x="2298" y="25020"/>
                    <a:pt x="1651" y="25020"/>
                  </a:cubicBezTo>
                  <a:cubicBezTo>
                    <a:pt x="1386" y="25020"/>
                    <a:pt x="1123" y="25021"/>
                    <a:pt x="862" y="25026"/>
                  </a:cubicBezTo>
                  <a:lnTo>
                    <a:pt x="862" y="25026"/>
                  </a:lnTo>
                  <a:cubicBezTo>
                    <a:pt x="1222" y="24263"/>
                    <a:pt x="1617" y="23518"/>
                    <a:pt x="2032" y="22793"/>
                  </a:cubicBezTo>
                  <a:cubicBezTo>
                    <a:pt x="3196" y="20761"/>
                    <a:pt x="4497" y="18798"/>
                    <a:pt x="5889" y="16904"/>
                  </a:cubicBezTo>
                  <a:cubicBezTo>
                    <a:pt x="7830" y="14325"/>
                    <a:pt x="9998" y="11905"/>
                    <a:pt x="12418" y="9737"/>
                  </a:cubicBezTo>
                  <a:cubicBezTo>
                    <a:pt x="15157" y="7249"/>
                    <a:pt x="18238" y="5126"/>
                    <a:pt x="21593" y="3528"/>
                  </a:cubicBezTo>
                  <a:cubicBezTo>
                    <a:pt x="25337" y="1748"/>
                    <a:pt x="29377" y="698"/>
                    <a:pt x="33508" y="470"/>
                  </a:cubicBezTo>
                  <a:cubicBezTo>
                    <a:pt x="34104" y="438"/>
                    <a:pt x="34701" y="423"/>
                    <a:pt x="35299" y="423"/>
                  </a:cubicBezTo>
                  <a:close/>
                  <a:moveTo>
                    <a:pt x="35437" y="0"/>
                  </a:moveTo>
                  <a:cubicBezTo>
                    <a:pt x="31587" y="0"/>
                    <a:pt x="27761" y="688"/>
                    <a:pt x="24150" y="1999"/>
                  </a:cubicBezTo>
                  <a:cubicBezTo>
                    <a:pt x="20498" y="3346"/>
                    <a:pt x="17097" y="5331"/>
                    <a:pt x="14038" y="7728"/>
                  </a:cubicBezTo>
                  <a:cubicBezTo>
                    <a:pt x="11345" y="9851"/>
                    <a:pt x="8925" y="12293"/>
                    <a:pt x="6734" y="14941"/>
                  </a:cubicBezTo>
                  <a:cubicBezTo>
                    <a:pt x="5045" y="17018"/>
                    <a:pt x="3493" y="19209"/>
                    <a:pt x="2100" y="21492"/>
                  </a:cubicBezTo>
                  <a:cubicBezTo>
                    <a:pt x="1393" y="22656"/>
                    <a:pt x="731" y="23843"/>
                    <a:pt x="160" y="25052"/>
                  </a:cubicBezTo>
                  <a:cubicBezTo>
                    <a:pt x="137" y="25121"/>
                    <a:pt x="92" y="25167"/>
                    <a:pt x="69" y="25235"/>
                  </a:cubicBezTo>
                  <a:cubicBezTo>
                    <a:pt x="1" y="25372"/>
                    <a:pt x="137" y="25463"/>
                    <a:pt x="274" y="25463"/>
                  </a:cubicBezTo>
                  <a:lnTo>
                    <a:pt x="7738" y="25463"/>
                  </a:lnTo>
                  <a:cubicBezTo>
                    <a:pt x="10455" y="25463"/>
                    <a:pt x="13148" y="25441"/>
                    <a:pt x="15841" y="25441"/>
                  </a:cubicBezTo>
                  <a:lnTo>
                    <a:pt x="36498" y="25441"/>
                  </a:lnTo>
                  <a:cubicBezTo>
                    <a:pt x="40105" y="25418"/>
                    <a:pt x="43734" y="25418"/>
                    <a:pt x="47340" y="25418"/>
                  </a:cubicBezTo>
                  <a:lnTo>
                    <a:pt x="57543" y="25418"/>
                  </a:lnTo>
                  <a:lnTo>
                    <a:pt x="66103" y="25395"/>
                  </a:lnTo>
                  <a:lnTo>
                    <a:pt x="75324" y="25395"/>
                  </a:lnTo>
                  <a:cubicBezTo>
                    <a:pt x="75438" y="25395"/>
                    <a:pt x="75940" y="25281"/>
                    <a:pt x="75826" y="25075"/>
                  </a:cubicBezTo>
                  <a:cubicBezTo>
                    <a:pt x="75370" y="24208"/>
                    <a:pt x="74845" y="23386"/>
                    <a:pt x="74320" y="22565"/>
                  </a:cubicBezTo>
                  <a:cubicBezTo>
                    <a:pt x="72927" y="20465"/>
                    <a:pt x="71398" y="18456"/>
                    <a:pt x="69732" y="16584"/>
                  </a:cubicBezTo>
                  <a:cubicBezTo>
                    <a:pt x="67404" y="13914"/>
                    <a:pt x="64802" y="11471"/>
                    <a:pt x="61971" y="9326"/>
                  </a:cubicBezTo>
                  <a:cubicBezTo>
                    <a:pt x="58616" y="6769"/>
                    <a:pt x="54964" y="4647"/>
                    <a:pt x="51038" y="3095"/>
                  </a:cubicBezTo>
                  <a:cubicBezTo>
                    <a:pt x="46564" y="1291"/>
                    <a:pt x="41771" y="241"/>
                    <a:pt x="36955" y="36"/>
                  </a:cubicBezTo>
                  <a:cubicBezTo>
                    <a:pt x="36449" y="12"/>
                    <a:pt x="35943" y="0"/>
                    <a:pt x="35437" y="0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3205462" y="4455986"/>
              <a:ext cx="4042293" cy="1485376"/>
            </a:xfrm>
            <a:custGeom>
              <a:avLst/>
              <a:gdLst/>
              <a:ahLst/>
              <a:cxnLst/>
              <a:rect l="l" t="t" r="r" b="b"/>
              <a:pathLst>
                <a:path w="91017" h="33445" extrusionOk="0">
                  <a:moveTo>
                    <a:pt x="42318" y="876"/>
                  </a:moveTo>
                  <a:cubicBezTo>
                    <a:pt x="47166" y="876"/>
                    <a:pt x="52040" y="1840"/>
                    <a:pt x="56596" y="3424"/>
                  </a:cubicBezTo>
                  <a:cubicBezTo>
                    <a:pt x="61572" y="5113"/>
                    <a:pt x="66228" y="7669"/>
                    <a:pt x="70428" y="10796"/>
                  </a:cubicBezTo>
                  <a:cubicBezTo>
                    <a:pt x="74080" y="13490"/>
                    <a:pt x="77412" y="16640"/>
                    <a:pt x="80380" y="20064"/>
                  </a:cubicBezTo>
                  <a:cubicBezTo>
                    <a:pt x="82685" y="22688"/>
                    <a:pt x="84762" y="25473"/>
                    <a:pt x="86657" y="28418"/>
                  </a:cubicBezTo>
                  <a:cubicBezTo>
                    <a:pt x="87273" y="29376"/>
                    <a:pt x="87866" y="30358"/>
                    <a:pt x="88437" y="31362"/>
                  </a:cubicBezTo>
                  <a:cubicBezTo>
                    <a:pt x="88620" y="31704"/>
                    <a:pt x="88734" y="31887"/>
                    <a:pt x="88939" y="32275"/>
                  </a:cubicBezTo>
                  <a:cubicBezTo>
                    <a:pt x="88974" y="32345"/>
                    <a:pt x="89010" y="32414"/>
                    <a:pt x="89044" y="32480"/>
                  </a:cubicBezTo>
                  <a:lnTo>
                    <a:pt x="87958" y="32480"/>
                  </a:lnTo>
                  <a:cubicBezTo>
                    <a:pt x="85812" y="32480"/>
                    <a:pt x="83644" y="32503"/>
                    <a:pt x="81498" y="32503"/>
                  </a:cubicBezTo>
                  <a:lnTo>
                    <a:pt x="71843" y="32503"/>
                  </a:lnTo>
                  <a:cubicBezTo>
                    <a:pt x="67940" y="32503"/>
                    <a:pt x="64060" y="32503"/>
                    <a:pt x="60157" y="32526"/>
                  </a:cubicBezTo>
                  <a:lnTo>
                    <a:pt x="47283" y="32526"/>
                  </a:lnTo>
                  <a:cubicBezTo>
                    <a:pt x="42969" y="32526"/>
                    <a:pt x="38678" y="32526"/>
                    <a:pt x="34364" y="32549"/>
                  </a:cubicBezTo>
                  <a:lnTo>
                    <a:pt x="12064" y="32549"/>
                  </a:lnTo>
                  <a:lnTo>
                    <a:pt x="4691" y="32572"/>
                  </a:lnTo>
                  <a:lnTo>
                    <a:pt x="1672" y="32572"/>
                  </a:lnTo>
                  <a:cubicBezTo>
                    <a:pt x="1736" y="32440"/>
                    <a:pt x="1803" y="32305"/>
                    <a:pt x="1861" y="32161"/>
                  </a:cubicBezTo>
                  <a:cubicBezTo>
                    <a:pt x="2226" y="31385"/>
                    <a:pt x="2614" y="30609"/>
                    <a:pt x="3002" y="29833"/>
                  </a:cubicBezTo>
                  <a:cubicBezTo>
                    <a:pt x="4371" y="27185"/>
                    <a:pt x="5901" y="24651"/>
                    <a:pt x="7567" y="22186"/>
                  </a:cubicBezTo>
                  <a:cubicBezTo>
                    <a:pt x="9827" y="18899"/>
                    <a:pt x="12360" y="15772"/>
                    <a:pt x="15213" y="12965"/>
                  </a:cubicBezTo>
                  <a:cubicBezTo>
                    <a:pt x="18409" y="9815"/>
                    <a:pt x="21993" y="7030"/>
                    <a:pt x="25964" y="4930"/>
                  </a:cubicBezTo>
                  <a:cubicBezTo>
                    <a:pt x="30278" y="2671"/>
                    <a:pt x="35026" y="1278"/>
                    <a:pt x="39888" y="959"/>
                  </a:cubicBezTo>
                  <a:cubicBezTo>
                    <a:pt x="40696" y="903"/>
                    <a:pt x="41507" y="876"/>
                    <a:pt x="42318" y="876"/>
                  </a:cubicBezTo>
                  <a:close/>
                  <a:moveTo>
                    <a:pt x="1531" y="32913"/>
                  </a:moveTo>
                  <a:cubicBezTo>
                    <a:pt x="1533" y="32913"/>
                    <a:pt x="1496" y="32997"/>
                    <a:pt x="1492" y="32997"/>
                  </a:cubicBezTo>
                  <a:cubicBezTo>
                    <a:pt x="1491" y="32997"/>
                    <a:pt x="1492" y="32994"/>
                    <a:pt x="1494" y="32989"/>
                  </a:cubicBezTo>
                  <a:lnTo>
                    <a:pt x="1494" y="32989"/>
                  </a:lnTo>
                  <a:cubicBezTo>
                    <a:pt x="1502" y="32972"/>
                    <a:pt x="1511" y="32955"/>
                    <a:pt x="1518" y="32937"/>
                  </a:cubicBezTo>
                  <a:cubicBezTo>
                    <a:pt x="1527" y="32920"/>
                    <a:pt x="1531" y="32913"/>
                    <a:pt x="1531" y="32913"/>
                  </a:cubicBezTo>
                  <a:close/>
                  <a:moveTo>
                    <a:pt x="42703" y="1"/>
                  </a:moveTo>
                  <a:cubicBezTo>
                    <a:pt x="37867" y="1"/>
                    <a:pt x="33074" y="940"/>
                    <a:pt x="28589" y="2785"/>
                  </a:cubicBezTo>
                  <a:cubicBezTo>
                    <a:pt x="24184" y="4588"/>
                    <a:pt x="20167" y="7213"/>
                    <a:pt x="16583" y="10317"/>
                  </a:cubicBezTo>
                  <a:cubicBezTo>
                    <a:pt x="13342" y="13125"/>
                    <a:pt x="10466" y="16343"/>
                    <a:pt x="7909" y="19767"/>
                  </a:cubicBezTo>
                  <a:cubicBezTo>
                    <a:pt x="5901" y="22437"/>
                    <a:pt x="4098" y="25268"/>
                    <a:pt x="2477" y="28189"/>
                  </a:cubicBezTo>
                  <a:cubicBezTo>
                    <a:pt x="1655" y="29696"/>
                    <a:pt x="879" y="31202"/>
                    <a:pt x="194" y="32777"/>
                  </a:cubicBezTo>
                  <a:cubicBezTo>
                    <a:pt x="164" y="32837"/>
                    <a:pt x="134" y="32907"/>
                    <a:pt x="104" y="32981"/>
                  </a:cubicBezTo>
                  <a:lnTo>
                    <a:pt x="104" y="32981"/>
                  </a:lnTo>
                  <a:cubicBezTo>
                    <a:pt x="104" y="32981"/>
                    <a:pt x="104" y="32982"/>
                    <a:pt x="103" y="32983"/>
                  </a:cubicBezTo>
                  <a:cubicBezTo>
                    <a:pt x="86" y="33014"/>
                    <a:pt x="74" y="33045"/>
                    <a:pt x="67" y="33073"/>
                  </a:cubicBezTo>
                  <a:lnTo>
                    <a:pt x="67" y="33073"/>
                  </a:lnTo>
                  <a:cubicBezTo>
                    <a:pt x="64" y="33081"/>
                    <a:pt x="61" y="33089"/>
                    <a:pt x="57" y="33097"/>
                  </a:cubicBezTo>
                  <a:cubicBezTo>
                    <a:pt x="1" y="33255"/>
                    <a:pt x="118" y="33346"/>
                    <a:pt x="270" y="33395"/>
                  </a:cubicBezTo>
                  <a:lnTo>
                    <a:pt x="270" y="33395"/>
                  </a:lnTo>
                  <a:cubicBezTo>
                    <a:pt x="340" y="33422"/>
                    <a:pt x="420" y="33437"/>
                    <a:pt x="499" y="33439"/>
                  </a:cubicBezTo>
                  <a:lnTo>
                    <a:pt x="499" y="33439"/>
                  </a:lnTo>
                  <a:cubicBezTo>
                    <a:pt x="538" y="33443"/>
                    <a:pt x="576" y="33444"/>
                    <a:pt x="609" y="33444"/>
                  </a:cubicBezTo>
                  <a:cubicBezTo>
                    <a:pt x="644" y="33444"/>
                    <a:pt x="675" y="33442"/>
                    <a:pt x="697" y="33439"/>
                  </a:cubicBezTo>
                  <a:lnTo>
                    <a:pt x="19048" y="33439"/>
                  </a:lnTo>
                  <a:cubicBezTo>
                    <a:pt x="22928" y="33416"/>
                    <a:pt x="26832" y="33416"/>
                    <a:pt x="30712" y="33416"/>
                  </a:cubicBezTo>
                  <a:lnTo>
                    <a:pt x="43608" y="33416"/>
                  </a:lnTo>
                  <a:lnTo>
                    <a:pt x="56527" y="33393"/>
                  </a:lnTo>
                  <a:lnTo>
                    <a:pt x="68648" y="33393"/>
                  </a:lnTo>
                  <a:cubicBezTo>
                    <a:pt x="72049" y="33371"/>
                    <a:pt x="75427" y="33371"/>
                    <a:pt x="78828" y="33371"/>
                  </a:cubicBezTo>
                  <a:lnTo>
                    <a:pt x="89807" y="33371"/>
                  </a:lnTo>
                  <a:cubicBezTo>
                    <a:pt x="90035" y="33371"/>
                    <a:pt x="91016" y="33165"/>
                    <a:pt x="90811" y="32732"/>
                  </a:cubicBezTo>
                  <a:cubicBezTo>
                    <a:pt x="90263" y="31590"/>
                    <a:pt x="89624" y="30472"/>
                    <a:pt x="88962" y="29399"/>
                  </a:cubicBezTo>
                  <a:cubicBezTo>
                    <a:pt x="87319" y="26637"/>
                    <a:pt x="85470" y="24035"/>
                    <a:pt x="83461" y="21547"/>
                  </a:cubicBezTo>
                  <a:cubicBezTo>
                    <a:pt x="80676" y="18078"/>
                    <a:pt x="77549" y="14882"/>
                    <a:pt x="74148" y="12052"/>
                  </a:cubicBezTo>
                  <a:cubicBezTo>
                    <a:pt x="70154" y="8765"/>
                    <a:pt x="65726" y="5958"/>
                    <a:pt x="60955" y="3926"/>
                  </a:cubicBezTo>
                  <a:cubicBezTo>
                    <a:pt x="55614" y="1621"/>
                    <a:pt x="49817" y="228"/>
                    <a:pt x="43996" y="23"/>
                  </a:cubicBezTo>
                  <a:cubicBezTo>
                    <a:pt x="43565" y="8"/>
                    <a:pt x="43134" y="1"/>
                    <a:pt x="42703" y="1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5"/>
          <p:cNvSpPr/>
          <p:nvPr/>
        </p:nvSpPr>
        <p:spPr>
          <a:xfrm rot="-8878786">
            <a:off x="7415325" y="3828203"/>
            <a:ext cx="2031157" cy="2383534"/>
          </a:xfrm>
          <a:custGeom>
            <a:avLst/>
            <a:gdLst/>
            <a:ahLst/>
            <a:cxnLst/>
            <a:rect l="l" t="t" r="r" b="b"/>
            <a:pathLst>
              <a:path w="47318" h="55527" extrusionOk="0">
                <a:moveTo>
                  <a:pt x="38872" y="1"/>
                </a:moveTo>
                <a:cubicBezTo>
                  <a:pt x="37891" y="1"/>
                  <a:pt x="37069" y="11322"/>
                  <a:pt x="37754" y="13171"/>
                </a:cubicBezTo>
                <a:cubicBezTo>
                  <a:pt x="38416" y="14997"/>
                  <a:pt x="39854" y="23168"/>
                  <a:pt x="39351" y="28464"/>
                </a:cubicBezTo>
                <a:cubicBezTo>
                  <a:pt x="38849" y="33737"/>
                  <a:pt x="36567" y="37548"/>
                  <a:pt x="24835" y="43255"/>
                </a:cubicBezTo>
                <a:cubicBezTo>
                  <a:pt x="20916" y="45164"/>
                  <a:pt x="16851" y="45801"/>
                  <a:pt x="13172" y="45801"/>
                </a:cubicBezTo>
                <a:cubicBezTo>
                  <a:pt x="5813" y="45801"/>
                  <a:pt x="1" y="43255"/>
                  <a:pt x="1" y="43255"/>
                </a:cubicBezTo>
                <a:lnTo>
                  <a:pt x="1" y="52111"/>
                </a:lnTo>
                <a:cubicBezTo>
                  <a:pt x="1" y="52111"/>
                  <a:pt x="6255" y="54507"/>
                  <a:pt x="11596" y="55375"/>
                </a:cubicBezTo>
                <a:cubicBezTo>
                  <a:pt x="12237" y="55479"/>
                  <a:pt x="13035" y="55526"/>
                  <a:pt x="13947" y="55526"/>
                </a:cubicBezTo>
                <a:cubicBezTo>
                  <a:pt x="20664" y="55526"/>
                  <a:pt x="33572" y="52946"/>
                  <a:pt x="35722" y="51198"/>
                </a:cubicBezTo>
                <a:cubicBezTo>
                  <a:pt x="38165" y="49235"/>
                  <a:pt x="46404" y="40584"/>
                  <a:pt x="46861" y="34421"/>
                </a:cubicBezTo>
                <a:cubicBezTo>
                  <a:pt x="47318" y="28281"/>
                  <a:pt x="45651" y="21411"/>
                  <a:pt x="44190" y="18215"/>
                </a:cubicBezTo>
                <a:cubicBezTo>
                  <a:pt x="42730" y="15043"/>
                  <a:pt x="44190" y="1"/>
                  <a:pt x="44190" y="1"/>
                </a:cubicBezTo>
                <a:close/>
              </a:path>
            </a:pathLst>
          </a:custGeom>
          <a:solidFill>
            <a:srgbClr val="EE875E">
              <a:alpha val="2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" name="Google Shape;387;p25"/>
          <p:cNvGrpSpPr/>
          <p:nvPr/>
        </p:nvGrpSpPr>
        <p:grpSpPr>
          <a:xfrm>
            <a:off x="8026495" y="4077672"/>
            <a:ext cx="1428545" cy="1032389"/>
            <a:chOff x="-16355" y="229484"/>
            <a:chExt cx="1428545" cy="1032389"/>
          </a:xfrm>
        </p:grpSpPr>
        <p:sp>
          <p:nvSpPr>
            <p:cNvPr id="388" name="Google Shape;388;p25"/>
            <p:cNvSpPr/>
            <p:nvPr/>
          </p:nvSpPr>
          <p:spPr>
            <a:xfrm>
              <a:off x="-16355" y="326925"/>
              <a:ext cx="1387980" cy="799264"/>
            </a:xfrm>
            <a:custGeom>
              <a:avLst/>
              <a:gdLst/>
              <a:ahLst/>
              <a:cxnLst/>
              <a:rect l="l" t="t" r="r" b="b"/>
              <a:pathLst>
                <a:path w="32335" h="18620" extrusionOk="0">
                  <a:moveTo>
                    <a:pt x="21959" y="0"/>
                  </a:moveTo>
                  <a:cubicBezTo>
                    <a:pt x="20930" y="0"/>
                    <a:pt x="19725" y="183"/>
                    <a:pt x="18329" y="586"/>
                  </a:cubicBezTo>
                  <a:cubicBezTo>
                    <a:pt x="18329" y="586"/>
                    <a:pt x="0" y="8734"/>
                    <a:pt x="11482" y="17134"/>
                  </a:cubicBezTo>
                  <a:cubicBezTo>
                    <a:pt x="12902" y="18171"/>
                    <a:pt x="14347" y="18619"/>
                    <a:pt x="15754" y="18619"/>
                  </a:cubicBezTo>
                  <a:cubicBezTo>
                    <a:pt x="24820" y="18619"/>
                    <a:pt x="32335" y="0"/>
                    <a:pt x="21959" y="0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5"/>
            <p:cNvSpPr/>
            <p:nvPr/>
          </p:nvSpPr>
          <p:spPr>
            <a:xfrm>
              <a:off x="169813" y="247084"/>
              <a:ext cx="1132662" cy="981008"/>
            </a:xfrm>
            <a:custGeom>
              <a:avLst/>
              <a:gdLst/>
              <a:ahLst/>
              <a:cxnLst/>
              <a:rect l="l" t="t" r="r" b="b"/>
              <a:pathLst>
                <a:path w="26387" h="22854" extrusionOk="0">
                  <a:moveTo>
                    <a:pt x="13753" y="1740"/>
                  </a:moveTo>
                  <a:cubicBezTo>
                    <a:pt x="13748" y="1742"/>
                    <a:pt x="13742" y="1744"/>
                    <a:pt x="13737" y="1746"/>
                  </a:cubicBezTo>
                  <a:lnTo>
                    <a:pt x="13737" y="1746"/>
                  </a:lnTo>
                  <a:cubicBezTo>
                    <a:pt x="13742" y="1743"/>
                    <a:pt x="13748" y="1741"/>
                    <a:pt x="13753" y="1740"/>
                  </a:cubicBezTo>
                  <a:close/>
                  <a:moveTo>
                    <a:pt x="25121" y="5839"/>
                  </a:moveTo>
                  <a:lnTo>
                    <a:pt x="25121" y="5839"/>
                  </a:lnTo>
                  <a:cubicBezTo>
                    <a:pt x="25120" y="5839"/>
                    <a:pt x="25124" y="5869"/>
                    <a:pt x="25128" y="5873"/>
                  </a:cubicBezTo>
                  <a:lnTo>
                    <a:pt x="25128" y="5873"/>
                  </a:lnTo>
                  <a:cubicBezTo>
                    <a:pt x="25123" y="5848"/>
                    <a:pt x="25121" y="5839"/>
                    <a:pt x="25121" y="5839"/>
                  </a:cubicBezTo>
                  <a:close/>
                  <a:moveTo>
                    <a:pt x="8908" y="21795"/>
                  </a:moveTo>
                  <a:cubicBezTo>
                    <a:pt x="8912" y="21796"/>
                    <a:pt x="8924" y="21799"/>
                    <a:pt x="8937" y="21801"/>
                  </a:cubicBezTo>
                  <a:lnTo>
                    <a:pt x="8937" y="21801"/>
                  </a:lnTo>
                  <a:cubicBezTo>
                    <a:pt x="8926" y="21800"/>
                    <a:pt x="8917" y="21798"/>
                    <a:pt x="8908" y="21795"/>
                  </a:cubicBezTo>
                  <a:close/>
                  <a:moveTo>
                    <a:pt x="18740" y="848"/>
                  </a:moveTo>
                  <a:cubicBezTo>
                    <a:pt x="18900" y="848"/>
                    <a:pt x="19082" y="871"/>
                    <a:pt x="19265" y="871"/>
                  </a:cubicBezTo>
                  <a:cubicBezTo>
                    <a:pt x="19584" y="894"/>
                    <a:pt x="19927" y="939"/>
                    <a:pt x="20269" y="985"/>
                  </a:cubicBezTo>
                  <a:cubicBezTo>
                    <a:pt x="20406" y="1008"/>
                    <a:pt x="20566" y="1031"/>
                    <a:pt x="20726" y="1053"/>
                  </a:cubicBezTo>
                  <a:cubicBezTo>
                    <a:pt x="20794" y="1076"/>
                    <a:pt x="20863" y="1099"/>
                    <a:pt x="20931" y="1099"/>
                  </a:cubicBezTo>
                  <a:cubicBezTo>
                    <a:pt x="20969" y="1112"/>
                    <a:pt x="20977" y="1116"/>
                    <a:pt x="20972" y="1116"/>
                  </a:cubicBezTo>
                  <a:cubicBezTo>
                    <a:pt x="20963" y="1116"/>
                    <a:pt x="20918" y="1105"/>
                    <a:pt x="20904" y="1105"/>
                  </a:cubicBezTo>
                  <a:cubicBezTo>
                    <a:pt x="20896" y="1105"/>
                    <a:pt x="20899" y="1109"/>
                    <a:pt x="20931" y="1122"/>
                  </a:cubicBezTo>
                  <a:cubicBezTo>
                    <a:pt x="20977" y="1122"/>
                    <a:pt x="21022" y="1145"/>
                    <a:pt x="21068" y="1145"/>
                  </a:cubicBezTo>
                  <a:cubicBezTo>
                    <a:pt x="21342" y="1213"/>
                    <a:pt x="21593" y="1304"/>
                    <a:pt x="21867" y="1396"/>
                  </a:cubicBezTo>
                  <a:cubicBezTo>
                    <a:pt x="21981" y="1441"/>
                    <a:pt x="22095" y="1487"/>
                    <a:pt x="22209" y="1533"/>
                  </a:cubicBezTo>
                  <a:cubicBezTo>
                    <a:pt x="22278" y="1556"/>
                    <a:pt x="22323" y="1601"/>
                    <a:pt x="22392" y="1624"/>
                  </a:cubicBezTo>
                  <a:cubicBezTo>
                    <a:pt x="22401" y="1624"/>
                    <a:pt x="22411" y="1628"/>
                    <a:pt x="22422" y="1634"/>
                  </a:cubicBezTo>
                  <a:lnTo>
                    <a:pt x="22422" y="1634"/>
                  </a:lnTo>
                  <a:cubicBezTo>
                    <a:pt x="22420" y="1634"/>
                    <a:pt x="22419" y="1633"/>
                    <a:pt x="22419" y="1633"/>
                  </a:cubicBezTo>
                  <a:cubicBezTo>
                    <a:pt x="22414" y="1633"/>
                    <a:pt x="22429" y="1643"/>
                    <a:pt x="22483" y="1670"/>
                  </a:cubicBezTo>
                  <a:cubicBezTo>
                    <a:pt x="22456" y="1656"/>
                    <a:pt x="22437" y="1643"/>
                    <a:pt x="22422" y="1634"/>
                  </a:cubicBezTo>
                  <a:lnTo>
                    <a:pt x="22422" y="1634"/>
                  </a:lnTo>
                  <a:cubicBezTo>
                    <a:pt x="22435" y="1638"/>
                    <a:pt x="22481" y="1657"/>
                    <a:pt x="22506" y="1670"/>
                  </a:cubicBezTo>
                  <a:cubicBezTo>
                    <a:pt x="22711" y="1784"/>
                    <a:pt x="22917" y="1898"/>
                    <a:pt x="23099" y="2035"/>
                  </a:cubicBezTo>
                  <a:cubicBezTo>
                    <a:pt x="23305" y="2172"/>
                    <a:pt x="23487" y="2332"/>
                    <a:pt x="23647" y="2491"/>
                  </a:cubicBezTo>
                  <a:cubicBezTo>
                    <a:pt x="23621" y="2459"/>
                    <a:pt x="23614" y="2446"/>
                    <a:pt x="23617" y="2446"/>
                  </a:cubicBezTo>
                  <a:cubicBezTo>
                    <a:pt x="23625" y="2446"/>
                    <a:pt x="23699" y="2521"/>
                    <a:pt x="23716" y="2537"/>
                  </a:cubicBezTo>
                  <a:cubicBezTo>
                    <a:pt x="23739" y="2583"/>
                    <a:pt x="23784" y="2628"/>
                    <a:pt x="23830" y="2651"/>
                  </a:cubicBezTo>
                  <a:cubicBezTo>
                    <a:pt x="23898" y="2742"/>
                    <a:pt x="23990" y="2834"/>
                    <a:pt x="24058" y="2925"/>
                  </a:cubicBezTo>
                  <a:cubicBezTo>
                    <a:pt x="24195" y="3085"/>
                    <a:pt x="24309" y="3267"/>
                    <a:pt x="24423" y="3450"/>
                  </a:cubicBezTo>
                  <a:cubicBezTo>
                    <a:pt x="24469" y="3541"/>
                    <a:pt x="24515" y="3633"/>
                    <a:pt x="24583" y="3724"/>
                  </a:cubicBezTo>
                  <a:cubicBezTo>
                    <a:pt x="24595" y="3754"/>
                    <a:pt x="24598" y="3764"/>
                    <a:pt x="24596" y="3764"/>
                  </a:cubicBezTo>
                  <a:cubicBezTo>
                    <a:pt x="24593" y="3764"/>
                    <a:pt x="24580" y="3739"/>
                    <a:pt x="24579" y="3739"/>
                  </a:cubicBezTo>
                  <a:lnTo>
                    <a:pt x="24579" y="3739"/>
                  </a:lnTo>
                  <a:cubicBezTo>
                    <a:pt x="24579" y="3739"/>
                    <a:pt x="24585" y="3751"/>
                    <a:pt x="24606" y="3792"/>
                  </a:cubicBezTo>
                  <a:cubicBezTo>
                    <a:pt x="24629" y="3861"/>
                    <a:pt x="24652" y="3907"/>
                    <a:pt x="24674" y="3975"/>
                  </a:cubicBezTo>
                  <a:cubicBezTo>
                    <a:pt x="24857" y="4386"/>
                    <a:pt x="24971" y="4820"/>
                    <a:pt x="25040" y="5253"/>
                  </a:cubicBezTo>
                  <a:cubicBezTo>
                    <a:pt x="25062" y="5367"/>
                    <a:pt x="25085" y="5481"/>
                    <a:pt x="25108" y="5596"/>
                  </a:cubicBezTo>
                  <a:cubicBezTo>
                    <a:pt x="25108" y="5664"/>
                    <a:pt x="25108" y="5710"/>
                    <a:pt x="25108" y="5778"/>
                  </a:cubicBezTo>
                  <a:cubicBezTo>
                    <a:pt x="25108" y="5801"/>
                    <a:pt x="25131" y="5824"/>
                    <a:pt x="25131" y="5847"/>
                  </a:cubicBezTo>
                  <a:cubicBezTo>
                    <a:pt x="25131" y="5867"/>
                    <a:pt x="25130" y="5873"/>
                    <a:pt x="25128" y="5873"/>
                  </a:cubicBezTo>
                  <a:cubicBezTo>
                    <a:pt x="25128" y="5873"/>
                    <a:pt x="25128" y="5873"/>
                    <a:pt x="25128" y="5873"/>
                  </a:cubicBezTo>
                  <a:lnTo>
                    <a:pt x="25128" y="5873"/>
                  </a:lnTo>
                  <a:cubicBezTo>
                    <a:pt x="25129" y="5879"/>
                    <a:pt x="25130" y="5885"/>
                    <a:pt x="25131" y="5892"/>
                  </a:cubicBezTo>
                  <a:cubicBezTo>
                    <a:pt x="25131" y="6121"/>
                    <a:pt x="25131" y="6349"/>
                    <a:pt x="25131" y="6600"/>
                  </a:cubicBezTo>
                  <a:cubicBezTo>
                    <a:pt x="25131" y="7125"/>
                    <a:pt x="25062" y="7627"/>
                    <a:pt x="24971" y="8152"/>
                  </a:cubicBezTo>
                  <a:cubicBezTo>
                    <a:pt x="24925" y="8403"/>
                    <a:pt x="24857" y="8654"/>
                    <a:pt x="24789" y="8905"/>
                  </a:cubicBezTo>
                  <a:cubicBezTo>
                    <a:pt x="24766" y="9042"/>
                    <a:pt x="24720" y="9179"/>
                    <a:pt x="24697" y="9316"/>
                  </a:cubicBezTo>
                  <a:cubicBezTo>
                    <a:pt x="24681" y="9332"/>
                    <a:pt x="24677" y="9348"/>
                    <a:pt x="24667" y="9371"/>
                  </a:cubicBezTo>
                  <a:lnTo>
                    <a:pt x="24667" y="9371"/>
                  </a:lnTo>
                  <a:cubicBezTo>
                    <a:pt x="24670" y="9363"/>
                    <a:pt x="24672" y="9357"/>
                    <a:pt x="24672" y="9357"/>
                  </a:cubicBezTo>
                  <a:lnTo>
                    <a:pt x="24672" y="9357"/>
                  </a:lnTo>
                  <a:cubicBezTo>
                    <a:pt x="24672" y="9357"/>
                    <a:pt x="24666" y="9371"/>
                    <a:pt x="24652" y="9407"/>
                  </a:cubicBezTo>
                  <a:cubicBezTo>
                    <a:pt x="24659" y="9393"/>
                    <a:pt x="24663" y="9382"/>
                    <a:pt x="24667" y="9371"/>
                  </a:cubicBezTo>
                  <a:lnTo>
                    <a:pt x="24667" y="9371"/>
                  </a:lnTo>
                  <a:cubicBezTo>
                    <a:pt x="24661" y="9389"/>
                    <a:pt x="24652" y="9420"/>
                    <a:pt x="24652" y="9430"/>
                  </a:cubicBezTo>
                  <a:cubicBezTo>
                    <a:pt x="24629" y="9499"/>
                    <a:pt x="24606" y="9567"/>
                    <a:pt x="24583" y="9658"/>
                  </a:cubicBezTo>
                  <a:cubicBezTo>
                    <a:pt x="24218" y="10777"/>
                    <a:pt x="23739" y="11850"/>
                    <a:pt x="23145" y="12900"/>
                  </a:cubicBezTo>
                  <a:cubicBezTo>
                    <a:pt x="22985" y="13174"/>
                    <a:pt x="22826" y="13447"/>
                    <a:pt x="22666" y="13699"/>
                  </a:cubicBezTo>
                  <a:cubicBezTo>
                    <a:pt x="22574" y="13835"/>
                    <a:pt x="22506" y="13972"/>
                    <a:pt x="22415" y="14087"/>
                  </a:cubicBezTo>
                  <a:cubicBezTo>
                    <a:pt x="22414" y="14088"/>
                    <a:pt x="22413" y="14089"/>
                    <a:pt x="22413" y="14090"/>
                  </a:cubicBezTo>
                  <a:lnTo>
                    <a:pt x="22413" y="14090"/>
                  </a:lnTo>
                  <a:cubicBezTo>
                    <a:pt x="22408" y="14094"/>
                    <a:pt x="22401" y="14100"/>
                    <a:pt x="22392" y="14109"/>
                  </a:cubicBezTo>
                  <a:cubicBezTo>
                    <a:pt x="22369" y="14155"/>
                    <a:pt x="22346" y="14178"/>
                    <a:pt x="22346" y="14224"/>
                  </a:cubicBezTo>
                  <a:cubicBezTo>
                    <a:pt x="22278" y="14292"/>
                    <a:pt x="22232" y="14360"/>
                    <a:pt x="22186" y="14452"/>
                  </a:cubicBezTo>
                  <a:cubicBezTo>
                    <a:pt x="21821" y="14954"/>
                    <a:pt x="21433" y="15479"/>
                    <a:pt x="21045" y="15958"/>
                  </a:cubicBezTo>
                  <a:cubicBezTo>
                    <a:pt x="20634" y="16460"/>
                    <a:pt x="20201" y="16940"/>
                    <a:pt x="19744" y="17396"/>
                  </a:cubicBezTo>
                  <a:cubicBezTo>
                    <a:pt x="19516" y="17624"/>
                    <a:pt x="19288" y="17853"/>
                    <a:pt x="19059" y="18081"/>
                  </a:cubicBezTo>
                  <a:cubicBezTo>
                    <a:pt x="19079" y="18061"/>
                    <a:pt x="19087" y="18053"/>
                    <a:pt x="19087" y="18053"/>
                  </a:cubicBezTo>
                  <a:lnTo>
                    <a:pt x="19087" y="18053"/>
                  </a:lnTo>
                  <a:cubicBezTo>
                    <a:pt x="19086" y="18053"/>
                    <a:pt x="18981" y="18154"/>
                    <a:pt x="18945" y="18172"/>
                  </a:cubicBezTo>
                  <a:cubicBezTo>
                    <a:pt x="18900" y="18218"/>
                    <a:pt x="18831" y="18286"/>
                    <a:pt x="18785" y="18332"/>
                  </a:cubicBezTo>
                  <a:cubicBezTo>
                    <a:pt x="18671" y="18423"/>
                    <a:pt x="18534" y="18538"/>
                    <a:pt x="18420" y="18629"/>
                  </a:cubicBezTo>
                  <a:cubicBezTo>
                    <a:pt x="17941" y="19040"/>
                    <a:pt x="17439" y="19451"/>
                    <a:pt x="16891" y="19793"/>
                  </a:cubicBezTo>
                  <a:cubicBezTo>
                    <a:pt x="16663" y="19975"/>
                    <a:pt x="16389" y="20135"/>
                    <a:pt x="16138" y="20295"/>
                  </a:cubicBezTo>
                  <a:cubicBezTo>
                    <a:pt x="16115" y="20318"/>
                    <a:pt x="16069" y="20341"/>
                    <a:pt x="16046" y="20341"/>
                  </a:cubicBezTo>
                  <a:cubicBezTo>
                    <a:pt x="15978" y="20386"/>
                    <a:pt x="15909" y="20432"/>
                    <a:pt x="15841" y="20455"/>
                  </a:cubicBezTo>
                  <a:cubicBezTo>
                    <a:pt x="15704" y="20546"/>
                    <a:pt x="15567" y="20615"/>
                    <a:pt x="15430" y="20683"/>
                  </a:cubicBezTo>
                  <a:cubicBezTo>
                    <a:pt x="15179" y="20820"/>
                    <a:pt x="14905" y="20957"/>
                    <a:pt x="14631" y="21071"/>
                  </a:cubicBezTo>
                  <a:cubicBezTo>
                    <a:pt x="14517" y="21140"/>
                    <a:pt x="14380" y="21185"/>
                    <a:pt x="14243" y="21254"/>
                  </a:cubicBezTo>
                  <a:cubicBezTo>
                    <a:pt x="14175" y="21277"/>
                    <a:pt x="14106" y="21299"/>
                    <a:pt x="14038" y="21322"/>
                  </a:cubicBezTo>
                  <a:cubicBezTo>
                    <a:pt x="14005" y="21339"/>
                    <a:pt x="13853" y="21403"/>
                    <a:pt x="13848" y="21403"/>
                  </a:cubicBezTo>
                  <a:cubicBezTo>
                    <a:pt x="13846" y="21403"/>
                    <a:pt x="13867" y="21393"/>
                    <a:pt x="13924" y="21368"/>
                  </a:cubicBezTo>
                  <a:lnTo>
                    <a:pt x="13924" y="21368"/>
                  </a:lnTo>
                  <a:cubicBezTo>
                    <a:pt x="13376" y="21573"/>
                    <a:pt x="12828" y="21733"/>
                    <a:pt x="12257" y="21847"/>
                  </a:cubicBezTo>
                  <a:cubicBezTo>
                    <a:pt x="12209" y="21847"/>
                    <a:pt x="12161" y="21859"/>
                    <a:pt x="12112" y="21865"/>
                  </a:cubicBezTo>
                  <a:lnTo>
                    <a:pt x="12112" y="21865"/>
                  </a:lnTo>
                  <a:cubicBezTo>
                    <a:pt x="12112" y="21865"/>
                    <a:pt x="12112" y="21865"/>
                    <a:pt x="12111" y="21865"/>
                  </a:cubicBezTo>
                  <a:cubicBezTo>
                    <a:pt x="12107" y="21865"/>
                    <a:pt x="12099" y="21866"/>
                    <a:pt x="12084" y="21869"/>
                  </a:cubicBezTo>
                  <a:lnTo>
                    <a:pt x="12084" y="21869"/>
                  </a:lnTo>
                  <a:cubicBezTo>
                    <a:pt x="12073" y="21869"/>
                    <a:pt x="12063" y="21870"/>
                    <a:pt x="12052" y="21870"/>
                  </a:cubicBezTo>
                  <a:cubicBezTo>
                    <a:pt x="12036" y="21876"/>
                    <a:pt x="12028" y="21880"/>
                    <a:pt x="12025" y="21883"/>
                  </a:cubicBezTo>
                  <a:lnTo>
                    <a:pt x="12025" y="21883"/>
                  </a:lnTo>
                  <a:cubicBezTo>
                    <a:pt x="12009" y="21888"/>
                    <a:pt x="11994" y="21893"/>
                    <a:pt x="11984" y="21893"/>
                  </a:cubicBezTo>
                  <a:cubicBezTo>
                    <a:pt x="11847" y="21916"/>
                    <a:pt x="11687" y="21938"/>
                    <a:pt x="11550" y="21938"/>
                  </a:cubicBezTo>
                  <a:cubicBezTo>
                    <a:pt x="11253" y="21984"/>
                    <a:pt x="10979" y="21984"/>
                    <a:pt x="10682" y="22007"/>
                  </a:cubicBezTo>
                  <a:lnTo>
                    <a:pt x="10523" y="22007"/>
                  </a:lnTo>
                  <a:cubicBezTo>
                    <a:pt x="10517" y="22006"/>
                    <a:pt x="10512" y="22005"/>
                    <a:pt x="10508" y="22005"/>
                  </a:cubicBezTo>
                  <a:lnTo>
                    <a:pt x="10508" y="22005"/>
                  </a:lnTo>
                  <a:cubicBezTo>
                    <a:pt x="10513" y="22006"/>
                    <a:pt x="10518" y="22007"/>
                    <a:pt x="10523" y="22007"/>
                  </a:cubicBezTo>
                  <a:lnTo>
                    <a:pt x="10477" y="22007"/>
                  </a:lnTo>
                  <a:cubicBezTo>
                    <a:pt x="10462" y="22007"/>
                    <a:pt x="10416" y="21997"/>
                    <a:pt x="10435" y="21997"/>
                  </a:cubicBezTo>
                  <a:cubicBezTo>
                    <a:pt x="10443" y="21997"/>
                    <a:pt x="10465" y="21999"/>
                    <a:pt x="10508" y="22005"/>
                  </a:cubicBezTo>
                  <a:lnTo>
                    <a:pt x="10508" y="22005"/>
                  </a:lnTo>
                  <a:cubicBezTo>
                    <a:pt x="10484" y="21999"/>
                    <a:pt x="10450" y="21984"/>
                    <a:pt x="10431" y="21984"/>
                  </a:cubicBezTo>
                  <a:cubicBezTo>
                    <a:pt x="10272" y="21984"/>
                    <a:pt x="10135" y="21984"/>
                    <a:pt x="9998" y="21961"/>
                  </a:cubicBezTo>
                  <a:cubicBezTo>
                    <a:pt x="9701" y="21938"/>
                    <a:pt x="9427" y="21893"/>
                    <a:pt x="9130" y="21847"/>
                  </a:cubicBezTo>
                  <a:cubicBezTo>
                    <a:pt x="9065" y="21826"/>
                    <a:pt x="9021" y="21824"/>
                    <a:pt x="8958" y="21805"/>
                  </a:cubicBezTo>
                  <a:lnTo>
                    <a:pt x="8958" y="21805"/>
                  </a:lnTo>
                  <a:cubicBezTo>
                    <a:pt x="8969" y="21807"/>
                    <a:pt x="8977" y="21808"/>
                    <a:pt x="8978" y="21808"/>
                  </a:cubicBezTo>
                  <a:cubicBezTo>
                    <a:pt x="8980" y="21808"/>
                    <a:pt x="8972" y="21806"/>
                    <a:pt x="8948" y="21802"/>
                  </a:cubicBezTo>
                  <a:lnTo>
                    <a:pt x="8948" y="21802"/>
                  </a:lnTo>
                  <a:cubicBezTo>
                    <a:pt x="8948" y="21802"/>
                    <a:pt x="8948" y="21802"/>
                    <a:pt x="8948" y="21802"/>
                  </a:cubicBezTo>
                  <a:cubicBezTo>
                    <a:pt x="8919" y="21797"/>
                    <a:pt x="8907" y="21795"/>
                    <a:pt x="8906" y="21795"/>
                  </a:cubicBezTo>
                  <a:cubicBezTo>
                    <a:pt x="8906" y="21795"/>
                    <a:pt x="8906" y="21795"/>
                    <a:pt x="8906" y="21795"/>
                  </a:cubicBezTo>
                  <a:lnTo>
                    <a:pt x="8906" y="21795"/>
                  </a:lnTo>
                  <a:cubicBezTo>
                    <a:pt x="8883" y="21788"/>
                    <a:pt x="8863" y="21779"/>
                    <a:pt x="8834" y="21779"/>
                  </a:cubicBezTo>
                  <a:cubicBezTo>
                    <a:pt x="8697" y="21733"/>
                    <a:pt x="8560" y="21710"/>
                    <a:pt x="8446" y="21665"/>
                  </a:cubicBezTo>
                  <a:cubicBezTo>
                    <a:pt x="8149" y="21573"/>
                    <a:pt x="7875" y="21459"/>
                    <a:pt x="7601" y="21345"/>
                  </a:cubicBezTo>
                  <a:cubicBezTo>
                    <a:pt x="7464" y="21299"/>
                    <a:pt x="7350" y="21231"/>
                    <a:pt x="7213" y="21162"/>
                  </a:cubicBezTo>
                  <a:lnTo>
                    <a:pt x="7213" y="21162"/>
                  </a:lnTo>
                  <a:cubicBezTo>
                    <a:pt x="7239" y="21178"/>
                    <a:pt x="7249" y="21184"/>
                    <a:pt x="7247" y="21184"/>
                  </a:cubicBezTo>
                  <a:cubicBezTo>
                    <a:pt x="7242" y="21184"/>
                    <a:pt x="7116" y="21117"/>
                    <a:pt x="7099" y="21117"/>
                  </a:cubicBezTo>
                  <a:cubicBezTo>
                    <a:pt x="7030" y="21071"/>
                    <a:pt x="6939" y="21025"/>
                    <a:pt x="6871" y="20980"/>
                  </a:cubicBezTo>
                  <a:cubicBezTo>
                    <a:pt x="6597" y="20820"/>
                    <a:pt x="6346" y="20660"/>
                    <a:pt x="6095" y="20478"/>
                  </a:cubicBezTo>
                  <a:cubicBezTo>
                    <a:pt x="5455" y="20021"/>
                    <a:pt x="4976" y="19565"/>
                    <a:pt x="4451" y="19040"/>
                  </a:cubicBezTo>
                  <a:cubicBezTo>
                    <a:pt x="3812" y="18355"/>
                    <a:pt x="3219" y="17624"/>
                    <a:pt x="2694" y="16848"/>
                  </a:cubicBezTo>
                  <a:cubicBezTo>
                    <a:pt x="2283" y="16187"/>
                    <a:pt x="1963" y="15593"/>
                    <a:pt x="1712" y="14863"/>
                  </a:cubicBezTo>
                  <a:cubicBezTo>
                    <a:pt x="1598" y="14543"/>
                    <a:pt x="1507" y="14224"/>
                    <a:pt x="1438" y="13881"/>
                  </a:cubicBezTo>
                  <a:cubicBezTo>
                    <a:pt x="1415" y="13721"/>
                    <a:pt x="1393" y="13584"/>
                    <a:pt x="1370" y="13425"/>
                  </a:cubicBezTo>
                  <a:cubicBezTo>
                    <a:pt x="1347" y="13356"/>
                    <a:pt x="1347" y="13288"/>
                    <a:pt x="1347" y="13219"/>
                  </a:cubicBezTo>
                  <a:cubicBezTo>
                    <a:pt x="1347" y="13174"/>
                    <a:pt x="1324" y="13151"/>
                    <a:pt x="1324" y="13105"/>
                  </a:cubicBezTo>
                  <a:lnTo>
                    <a:pt x="1324" y="13105"/>
                  </a:lnTo>
                  <a:cubicBezTo>
                    <a:pt x="1329" y="13125"/>
                    <a:pt x="1332" y="13133"/>
                    <a:pt x="1333" y="13133"/>
                  </a:cubicBezTo>
                  <a:cubicBezTo>
                    <a:pt x="1338" y="13133"/>
                    <a:pt x="1324" y="13037"/>
                    <a:pt x="1324" y="13037"/>
                  </a:cubicBezTo>
                  <a:cubicBezTo>
                    <a:pt x="1301" y="12420"/>
                    <a:pt x="1370" y="11804"/>
                    <a:pt x="1507" y="11211"/>
                  </a:cubicBezTo>
                  <a:cubicBezTo>
                    <a:pt x="1530" y="11142"/>
                    <a:pt x="1552" y="11096"/>
                    <a:pt x="1552" y="11028"/>
                  </a:cubicBezTo>
                  <a:cubicBezTo>
                    <a:pt x="1563" y="11001"/>
                    <a:pt x="1567" y="10992"/>
                    <a:pt x="1569" y="10992"/>
                  </a:cubicBezTo>
                  <a:lnTo>
                    <a:pt x="1569" y="10992"/>
                  </a:lnTo>
                  <a:cubicBezTo>
                    <a:pt x="1571" y="10992"/>
                    <a:pt x="1556" y="11041"/>
                    <a:pt x="1559" y="11041"/>
                  </a:cubicBezTo>
                  <a:cubicBezTo>
                    <a:pt x="1560" y="11041"/>
                    <a:pt x="1565" y="11032"/>
                    <a:pt x="1575" y="11005"/>
                  </a:cubicBezTo>
                  <a:cubicBezTo>
                    <a:pt x="1575" y="10982"/>
                    <a:pt x="1598" y="10937"/>
                    <a:pt x="1598" y="10914"/>
                  </a:cubicBezTo>
                  <a:cubicBezTo>
                    <a:pt x="1644" y="10754"/>
                    <a:pt x="1689" y="10617"/>
                    <a:pt x="1758" y="10457"/>
                  </a:cubicBezTo>
                  <a:cubicBezTo>
                    <a:pt x="1872" y="10183"/>
                    <a:pt x="2009" y="9910"/>
                    <a:pt x="2146" y="9636"/>
                  </a:cubicBezTo>
                  <a:cubicBezTo>
                    <a:pt x="2214" y="9522"/>
                    <a:pt x="2283" y="9385"/>
                    <a:pt x="2374" y="9248"/>
                  </a:cubicBezTo>
                  <a:cubicBezTo>
                    <a:pt x="2420" y="9202"/>
                    <a:pt x="2443" y="9133"/>
                    <a:pt x="2488" y="9065"/>
                  </a:cubicBezTo>
                  <a:lnTo>
                    <a:pt x="2488" y="9065"/>
                  </a:lnTo>
                  <a:cubicBezTo>
                    <a:pt x="2472" y="9091"/>
                    <a:pt x="2467" y="9102"/>
                    <a:pt x="2469" y="9102"/>
                  </a:cubicBezTo>
                  <a:cubicBezTo>
                    <a:pt x="2476" y="9102"/>
                    <a:pt x="2557" y="8986"/>
                    <a:pt x="2557" y="8951"/>
                  </a:cubicBezTo>
                  <a:cubicBezTo>
                    <a:pt x="2739" y="8700"/>
                    <a:pt x="2945" y="8449"/>
                    <a:pt x="3150" y="8198"/>
                  </a:cubicBezTo>
                  <a:cubicBezTo>
                    <a:pt x="3356" y="7947"/>
                    <a:pt x="3561" y="7718"/>
                    <a:pt x="3789" y="7490"/>
                  </a:cubicBezTo>
                  <a:cubicBezTo>
                    <a:pt x="3903" y="7376"/>
                    <a:pt x="3995" y="7285"/>
                    <a:pt x="4109" y="7171"/>
                  </a:cubicBezTo>
                  <a:cubicBezTo>
                    <a:pt x="4132" y="7148"/>
                    <a:pt x="4177" y="7125"/>
                    <a:pt x="4200" y="7102"/>
                  </a:cubicBezTo>
                  <a:cubicBezTo>
                    <a:pt x="4222" y="7080"/>
                    <a:pt x="4228" y="7073"/>
                    <a:pt x="4226" y="7073"/>
                  </a:cubicBezTo>
                  <a:cubicBezTo>
                    <a:pt x="4222" y="7073"/>
                    <a:pt x="4178" y="7109"/>
                    <a:pt x="4174" y="7109"/>
                  </a:cubicBezTo>
                  <a:cubicBezTo>
                    <a:pt x="4172" y="7109"/>
                    <a:pt x="4178" y="7101"/>
                    <a:pt x="4200" y="7079"/>
                  </a:cubicBezTo>
                  <a:cubicBezTo>
                    <a:pt x="4269" y="7011"/>
                    <a:pt x="4360" y="6965"/>
                    <a:pt x="4428" y="6897"/>
                  </a:cubicBezTo>
                  <a:cubicBezTo>
                    <a:pt x="4930" y="6440"/>
                    <a:pt x="5455" y="6029"/>
                    <a:pt x="6026" y="5641"/>
                  </a:cubicBezTo>
                  <a:cubicBezTo>
                    <a:pt x="6277" y="5459"/>
                    <a:pt x="6551" y="5253"/>
                    <a:pt x="6825" y="5093"/>
                  </a:cubicBezTo>
                  <a:cubicBezTo>
                    <a:pt x="6962" y="5002"/>
                    <a:pt x="7122" y="4911"/>
                    <a:pt x="7259" y="4820"/>
                  </a:cubicBezTo>
                  <a:cubicBezTo>
                    <a:pt x="7327" y="4774"/>
                    <a:pt x="7396" y="4728"/>
                    <a:pt x="7464" y="4683"/>
                  </a:cubicBezTo>
                  <a:cubicBezTo>
                    <a:pt x="7510" y="4660"/>
                    <a:pt x="7578" y="4637"/>
                    <a:pt x="7624" y="4591"/>
                  </a:cubicBezTo>
                  <a:cubicBezTo>
                    <a:pt x="8719" y="3952"/>
                    <a:pt x="9884" y="3359"/>
                    <a:pt x="11048" y="2834"/>
                  </a:cubicBezTo>
                  <a:cubicBezTo>
                    <a:pt x="11573" y="2605"/>
                    <a:pt x="12120" y="2377"/>
                    <a:pt x="12645" y="2172"/>
                  </a:cubicBezTo>
                  <a:cubicBezTo>
                    <a:pt x="12897" y="2080"/>
                    <a:pt x="13125" y="1989"/>
                    <a:pt x="13376" y="1898"/>
                  </a:cubicBezTo>
                  <a:cubicBezTo>
                    <a:pt x="13467" y="1852"/>
                    <a:pt x="13581" y="1807"/>
                    <a:pt x="13695" y="1761"/>
                  </a:cubicBezTo>
                  <a:cubicBezTo>
                    <a:pt x="13698" y="1761"/>
                    <a:pt x="13701" y="1761"/>
                    <a:pt x="13704" y="1760"/>
                  </a:cubicBezTo>
                  <a:lnTo>
                    <a:pt x="13704" y="1760"/>
                  </a:lnTo>
                  <a:cubicBezTo>
                    <a:pt x="13698" y="1763"/>
                    <a:pt x="13696" y="1765"/>
                    <a:pt x="13699" y="1765"/>
                  </a:cubicBezTo>
                  <a:cubicBezTo>
                    <a:pt x="13702" y="1765"/>
                    <a:pt x="13708" y="1764"/>
                    <a:pt x="13718" y="1761"/>
                  </a:cubicBezTo>
                  <a:cubicBezTo>
                    <a:pt x="13787" y="1738"/>
                    <a:pt x="13855" y="1715"/>
                    <a:pt x="13901" y="1692"/>
                  </a:cubicBezTo>
                  <a:cubicBezTo>
                    <a:pt x="14494" y="1487"/>
                    <a:pt x="15088" y="1282"/>
                    <a:pt x="15681" y="1099"/>
                  </a:cubicBezTo>
                  <a:cubicBezTo>
                    <a:pt x="15747" y="1077"/>
                    <a:pt x="15834" y="1055"/>
                    <a:pt x="15922" y="1033"/>
                  </a:cubicBezTo>
                  <a:lnTo>
                    <a:pt x="15922" y="1033"/>
                  </a:lnTo>
                  <a:cubicBezTo>
                    <a:pt x="16696" y="931"/>
                    <a:pt x="17491" y="869"/>
                    <a:pt x="18306" y="848"/>
                  </a:cubicBezTo>
                  <a:close/>
                  <a:moveTo>
                    <a:pt x="18679" y="1"/>
                  </a:moveTo>
                  <a:cubicBezTo>
                    <a:pt x="18570" y="1"/>
                    <a:pt x="18461" y="2"/>
                    <a:pt x="18352" y="3"/>
                  </a:cubicBezTo>
                  <a:cubicBezTo>
                    <a:pt x="17507" y="3"/>
                    <a:pt x="16686" y="72"/>
                    <a:pt x="15864" y="186"/>
                  </a:cubicBezTo>
                  <a:cubicBezTo>
                    <a:pt x="15853" y="188"/>
                    <a:pt x="15842" y="190"/>
                    <a:pt x="15830" y="192"/>
                  </a:cubicBezTo>
                  <a:lnTo>
                    <a:pt x="15830" y="192"/>
                  </a:lnTo>
                  <a:cubicBezTo>
                    <a:pt x="15785" y="195"/>
                    <a:pt x="15742" y="201"/>
                    <a:pt x="15704" y="209"/>
                  </a:cubicBezTo>
                  <a:cubicBezTo>
                    <a:pt x="15362" y="323"/>
                    <a:pt x="15019" y="437"/>
                    <a:pt x="14677" y="528"/>
                  </a:cubicBezTo>
                  <a:cubicBezTo>
                    <a:pt x="13787" y="848"/>
                    <a:pt x="12897" y="1167"/>
                    <a:pt x="12006" y="1533"/>
                  </a:cubicBezTo>
                  <a:cubicBezTo>
                    <a:pt x="10842" y="1989"/>
                    <a:pt x="9701" y="2491"/>
                    <a:pt x="8605" y="3062"/>
                  </a:cubicBezTo>
                  <a:cubicBezTo>
                    <a:pt x="7350" y="3724"/>
                    <a:pt x="6140" y="4431"/>
                    <a:pt x="4999" y="5276"/>
                  </a:cubicBezTo>
                  <a:cubicBezTo>
                    <a:pt x="3903" y="6075"/>
                    <a:pt x="2853" y="6988"/>
                    <a:pt x="1986" y="8061"/>
                  </a:cubicBezTo>
                  <a:cubicBezTo>
                    <a:pt x="1187" y="9065"/>
                    <a:pt x="548" y="10229"/>
                    <a:pt x="274" y="11484"/>
                  </a:cubicBezTo>
                  <a:cubicBezTo>
                    <a:pt x="0" y="12786"/>
                    <a:pt x="137" y="14155"/>
                    <a:pt x="617" y="15410"/>
                  </a:cubicBezTo>
                  <a:cubicBezTo>
                    <a:pt x="1256" y="17077"/>
                    <a:pt x="2374" y="18538"/>
                    <a:pt x="3652" y="19816"/>
                  </a:cubicBezTo>
                  <a:cubicBezTo>
                    <a:pt x="4634" y="20820"/>
                    <a:pt x="5752" y="21665"/>
                    <a:pt x="7053" y="22190"/>
                  </a:cubicBezTo>
                  <a:cubicBezTo>
                    <a:pt x="8138" y="22645"/>
                    <a:pt x="9305" y="22853"/>
                    <a:pt x="10476" y="22853"/>
                  </a:cubicBezTo>
                  <a:cubicBezTo>
                    <a:pt x="10537" y="22853"/>
                    <a:pt x="10598" y="22853"/>
                    <a:pt x="10660" y="22851"/>
                  </a:cubicBezTo>
                  <a:cubicBezTo>
                    <a:pt x="11938" y="22829"/>
                    <a:pt x="13170" y="22555"/>
                    <a:pt x="14335" y="22098"/>
                  </a:cubicBezTo>
                  <a:cubicBezTo>
                    <a:pt x="15544" y="21665"/>
                    <a:pt x="16663" y="21048"/>
                    <a:pt x="17713" y="20318"/>
                  </a:cubicBezTo>
                  <a:cubicBezTo>
                    <a:pt x="18808" y="19565"/>
                    <a:pt x="19835" y="18674"/>
                    <a:pt x="20771" y="17716"/>
                  </a:cubicBezTo>
                  <a:cubicBezTo>
                    <a:pt x="21684" y="16780"/>
                    <a:pt x="22506" y="15753"/>
                    <a:pt x="23236" y="14680"/>
                  </a:cubicBezTo>
                  <a:cubicBezTo>
                    <a:pt x="23967" y="13607"/>
                    <a:pt x="24629" y="12489"/>
                    <a:pt x="25131" y="11302"/>
                  </a:cubicBezTo>
                  <a:cubicBezTo>
                    <a:pt x="25610" y="10229"/>
                    <a:pt x="25975" y="9088"/>
                    <a:pt x="26181" y="7924"/>
                  </a:cubicBezTo>
                  <a:cubicBezTo>
                    <a:pt x="26363" y="6919"/>
                    <a:pt x="26386" y="5869"/>
                    <a:pt x="26204" y="4842"/>
                  </a:cubicBezTo>
                  <a:cubicBezTo>
                    <a:pt x="26044" y="3929"/>
                    <a:pt x="25656" y="3039"/>
                    <a:pt x="25040" y="2309"/>
                  </a:cubicBezTo>
                  <a:cubicBezTo>
                    <a:pt x="24378" y="1510"/>
                    <a:pt x="23442" y="939"/>
                    <a:pt x="22460" y="574"/>
                  </a:cubicBezTo>
                  <a:cubicBezTo>
                    <a:pt x="21261" y="132"/>
                    <a:pt x="19965" y="1"/>
                    <a:pt x="18679" y="1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5"/>
            <p:cNvSpPr/>
            <p:nvPr/>
          </p:nvSpPr>
          <p:spPr>
            <a:xfrm>
              <a:off x="93363" y="229484"/>
              <a:ext cx="1318828" cy="1032389"/>
            </a:xfrm>
            <a:custGeom>
              <a:avLst/>
              <a:gdLst/>
              <a:ahLst/>
              <a:cxnLst/>
              <a:rect l="l" t="t" r="r" b="b"/>
              <a:pathLst>
                <a:path w="30724" h="24051" extrusionOk="0">
                  <a:moveTo>
                    <a:pt x="17643" y="1275"/>
                  </a:moveTo>
                  <a:lnTo>
                    <a:pt x="17643" y="1275"/>
                  </a:lnTo>
                  <a:cubicBezTo>
                    <a:pt x="17639" y="1276"/>
                    <a:pt x="17636" y="1277"/>
                    <a:pt x="17632" y="1278"/>
                  </a:cubicBezTo>
                  <a:lnTo>
                    <a:pt x="17632" y="1278"/>
                  </a:lnTo>
                  <a:cubicBezTo>
                    <a:pt x="17635" y="1277"/>
                    <a:pt x="17639" y="1276"/>
                    <a:pt x="17643" y="1275"/>
                  </a:cubicBezTo>
                  <a:close/>
                  <a:moveTo>
                    <a:pt x="20166" y="946"/>
                  </a:moveTo>
                  <a:cubicBezTo>
                    <a:pt x="21055" y="994"/>
                    <a:pt x="21962" y="1085"/>
                    <a:pt x="22849" y="1258"/>
                  </a:cubicBezTo>
                  <a:cubicBezTo>
                    <a:pt x="22940" y="1281"/>
                    <a:pt x="23054" y="1304"/>
                    <a:pt x="23146" y="1304"/>
                  </a:cubicBezTo>
                  <a:cubicBezTo>
                    <a:pt x="23180" y="1321"/>
                    <a:pt x="23373" y="1365"/>
                    <a:pt x="23384" y="1365"/>
                  </a:cubicBezTo>
                  <a:cubicBezTo>
                    <a:pt x="23387" y="1365"/>
                    <a:pt x="23372" y="1360"/>
                    <a:pt x="23328" y="1349"/>
                  </a:cubicBezTo>
                  <a:lnTo>
                    <a:pt x="23328" y="1349"/>
                  </a:lnTo>
                  <a:cubicBezTo>
                    <a:pt x="23534" y="1395"/>
                    <a:pt x="23716" y="1441"/>
                    <a:pt x="23899" y="1486"/>
                  </a:cubicBezTo>
                  <a:cubicBezTo>
                    <a:pt x="24264" y="1577"/>
                    <a:pt x="24629" y="1692"/>
                    <a:pt x="24995" y="1829"/>
                  </a:cubicBezTo>
                  <a:cubicBezTo>
                    <a:pt x="25154" y="1874"/>
                    <a:pt x="25314" y="1943"/>
                    <a:pt x="25474" y="2011"/>
                  </a:cubicBezTo>
                  <a:cubicBezTo>
                    <a:pt x="25542" y="2034"/>
                    <a:pt x="25634" y="2080"/>
                    <a:pt x="25702" y="2102"/>
                  </a:cubicBezTo>
                  <a:cubicBezTo>
                    <a:pt x="25748" y="2125"/>
                    <a:pt x="25816" y="2148"/>
                    <a:pt x="25862" y="2171"/>
                  </a:cubicBezTo>
                  <a:cubicBezTo>
                    <a:pt x="26136" y="2308"/>
                    <a:pt x="26410" y="2445"/>
                    <a:pt x="26661" y="2605"/>
                  </a:cubicBezTo>
                  <a:cubicBezTo>
                    <a:pt x="26798" y="2696"/>
                    <a:pt x="26912" y="2764"/>
                    <a:pt x="27026" y="2856"/>
                  </a:cubicBezTo>
                  <a:cubicBezTo>
                    <a:pt x="27094" y="2879"/>
                    <a:pt x="27140" y="2924"/>
                    <a:pt x="27209" y="2970"/>
                  </a:cubicBezTo>
                  <a:cubicBezTo>
                    <a:pt x="27231" y="2993"/>
                    <a:pt x="27254" y="3015"/>
                    <a:pt x="27277" y="3038"/>
                  </a:cubicBezTo>
                  <a:cubicBezTo>
                    <a:pt x="27233" y="3001"/>
                    <a:pt x="27217" y="2988"/>
                    <a:pt x="27217" y="2988"/>
                  </a:cubicBezTo>
                  <a:lnTo>
                    <a:pt x="27217" y="2988"/>
                  </a:lnTo>
                  <a:cubicBezTo>
                    <a:pt x="27217" y="2988"/>
                    <a:pt x="27284" y="3046"/>
                    <a:pt x="27300" y="3061"/>
                  </a:cubicBezTo>
                  <a:cubicBezTo>
                    <a:pt x="27528" y="3221"/>
                    <a:pt x="27711" y="3404"/>
                    <a:pt x="27893" y="3586"/>
                  </a:cubicBezTo>
                  <a:cubicBezTo>
                    <a:pt x="28076" y="3792"/>
                    <a:pt x="28259" y="3997"/>
                    <a:pt x="28418" y="4202"/>
                  </a:cubicBezTo>
                  <a:cubicBezTo>
                    <a:pt x="28388" y="4166"/>
                    <a:pt x="28375" y="4152"/>
                    <a:pt x="28374" y="4152"/>
                  </a:cubicBezTo>
                  <a:lnTo>
                    <a:pt x="28374" y="4152"/>
                  </a:lnTo>
                  <a:cubicBezTo>
                    <a:pt x="28369" y="4152"/>
                    <a:pt x="28447" y="4254"/>
                    <a:pt x="28464" y="4271"/>
                  </a:cubicBezTo>
                  <a:cubicBezTo>
                    <a:pt x="28487" y="4317"/>
                    <a:pt x="28532" y="4362"/>
                    <a:pt x="28555" y="4431"/>
                  </a:cubicBezTo>
                  <a:cubicBezTo>
                    <a:pt x="28624" y="4545"/>
                    <a:pt x="28692" y="4659"/>
                    <a:pt x="28761" y="4773"/>
                  </a:cubicBezTo>
                  <a:cubicBezTo>
                    <a:pt x="28875" y="4978"/>
                    <a:pt x="28966" y="5207"/>
                    <a:pt x="29035" y="5435"/>
                  </a:cubicBezTo>
                  <a:cubicBezTo>
                    <a:pt x="29080" y="5549"/>
                    <a:pt x="29126" y="5663"/>
                    <a:pt x="29149" y="5777"/>
                  </a:cubicBezTo>
                  <a:cubicBezTo>
                    <a:pt x="29159" y="5802"/>
                    <a:pt x="29164" y="5812"/>
                    <a:pt x="29167" y="5814"/>
                  </a:cubicBezTo>
                  <a:lnTo>
                    <a:pt x="29167" y="5814"/>
                  </a:lnTo>
                  <a:cubicBezTo>
                    <a:pt x="29168" y="5822"/>
                    <a:pt x="29170" y="5833"/>
                    <a:pt x="29172" y="5846"/>
                  </a:cubicBezTo>
                  <a:cubicBezTo>
                    <a:pt x="29194" y="5914"/>
                    <a:pt x="29217" y="5983"/>
                    <a:pt x="29217" y="6051"/>
                  </a:cubicBezTo>
                  <a:cubicBezTo>
                    <a:pt x="29331" y="6553"/>
                    <a:pt x="29377" y="7056"/>
                    <a:pt x="29354" y="7558"/>
                  </a:cubicBezTo>
                  <a:cubicBezTo>
                    <a:pt x="29354" y="7695"/>
                    <a:pt x="29354" y="7809"/>
                    <a:pt x="29331" y="7946"/>
                  </a:cubicBezTo>
                  <a:cubicBezTo>
                    <a:pt x="29331" y="7991"/>
                    <a:pt x="29331" y="8060"/>
                    <a:pt x="29331" y="8128"/>
                  </a:cubicBezTo>
                  <a:cubicBezTo>
                    <a:pt x="29309" y="8151"/>
                    <a:pt x="29309" y="8197"/>
                    <a:pt x="29309" y="8220"/>
                  </a:cubicBezTo>
                  <a:cubicBezTo>
                    <a:pt x="29309" y="8240"/>
                    <a:pt x="29310" y="8246"/>
                    <a:pt x="29311" y="8246"/>
                  </a:cubicBezTo>
                  <a:cubicBezTo>
                    <a:pt x="29311" y="8246"/>
                    <a:pt x="29312" y="8246"/>
                    <a:pt x="29312" y="8246"/>
                  </a:cubicBezTo>
                  <a:lnTo>
                    <a:pt x="29312" y="8246"/>
                  </a:lnTo>
                  <a:cubicBezTo>
                    <a:pt x="29311" y="8252"/>
                    <a:pt x="29310" y="8258"/>
                    <a:pt x="29309" y="8265"/>
                  </a:cubicBezTo>
                  <a:cubicBezTo>
                    <a:pt x="29263" y="8516"/>
                    <a:pt x="29217" y="8790"/>
                    <a:pt x="29172" y="9041"/>
                  </a:cubicBezTo>
                  <a:cubicBezTo>
                    <a:pt x="29035" y="9612"/>
                    <a:pt x="28875" y="10183"/>
                    <a:pt x="28647" y="10730"/>
                  </a:cubicBezTo>
                  <a:cubicBezTo>
                    <a:pt x="28532" y="11004"/>
                    <a:pt x="28418" y="11255"/>
                    <a:pt x="28304" y="11529"/>
                  </a:cubicBezTo>
                  <a:cubicBezTo>
                    <a:pt x="28236" y="11666"/>
                    <a:pt x="28167" y="11803"/>
                    <a:pt x="28099" y="11940"/>
                  </a:cubicBezTo>
                  <a:cubicBezTo>
                    <a:pt x="28076" y="11963"/>
                    <a:pt x="28076" y="12009"/>
                    <a:pt x="28053" y="12031"/>
                  </a:cubicBezTo>
                  <a:cubicBezTo>
                    <a:pt x="28068" y="11995"/>
                    <a:pt x="28073" y="11982"/>
                    <a:pt x="28073" y="11982"/>
                  </a:cubicBezTo>
                  <a:lnTo>
                    <a:pt x="28073" y="11982"/>
                  </a:lnTo>
                  <a:cubicBezTo>
                    <a:pt x="28072" y="11982"/>
                    <a:pt x="28046" y="12039"/>
                    <a:pt x="28030" y="12054"/>
                  </a:cubicBezTo>
                  <a:cubicBezTo>
                    <a:pt x="27985" y="12146"/>
                    <a:pt x="27962" y="12214"/>
                    <a:pt x="27916" y="12305"/>
                  </a:cubicBezTo>
                  <a:cubicBezTo>
                    <a:pt x="27277" y="13469"/>
                    <a:pt x="26501" y="14542"/>
                    <a:pt x="25634" y="15569"/>
                  </a:cubicBezTo>
                  <a:cubicBezTo>
                    <a:pt x="25405" y="15843"/>
                    <a:pt x="25177" y="16094"/>
                    <a:pt x="24926" y="16368"/>
                  </a:cubicBezTo>
                  <a:cubicBezTo>
                    <a:pt x="24812" y="16482"/>
                    <a:pt x="24698" y="16619"/>
                    <a:pt x="24561" y="16733"/>
                  </a:cubicBezTo>
                  <a:cubicBezTo>
                    <a:pt x="24557" y="16738"/>
                    <a:pt x="24554" y="16742"/>
                    <a:pt x="24551" y="16746"/>
                  </a:cubicBezTo>
                  <a:lnTo>
                    <a:pt x="24551" y="16746"/>
                  </a:lnTo>
                  <a:cubicBezTo>
                    <a:pt x="24547" y="16749"/>
                    <a:pt x="24543" y="16752"/>
                    <a:pt x="24538" y="16756"/>
                  </a:cubicBezTo>
                  <a:cubicBezTo>
                    <a:pt x="24515" y="16802"/>
                    <a:pt x="24492" y="16825"/>
                    <a:pt x="24447" y="16848"/>
                  </a:cubicBezTo>
                  <a:cubicBezTo>
                    <a:pt x="24378" y="16916"/>
                    <a:pt x="24310" y="17007"/>
                    <a:pt x="24241" y="17076"/>
                  </a:cubicBezTo>
                  <a:cubicBezTo>
                    <a:pt x="23739" y="17578"/>
                    <a:pt x="23191" y="18057"/>
                    <a:pt x="22644" y="18514"/>
                  </a:cubicBezTo>
                  <a:cubicBezTo>
                    <a:pt x="22096" y="18970"/>
                    <a:pt x="21525" y="19404"/>
                    <a:pt x="20932" y="19815"/>
                  </a:cubicBezTo>
                  <a:cubicBezTo>
                    <a:pt x="20646" y="20012"/>
                    <a:pt x="20340" y="20210"/>
                    <a:pt x="20053" y="20387"/>
                  </a:cubicBezTo>
                  <a:lnTo>
                    <a:pt x="20053" y="20387"/>
                  </a:lnTo>
                  <a:cubicBezTo>
                    <a:pt x="20059" y="20383"/>
                    <a:pt x="20062" y="20380"/>
                    <a:pt x="20062" y="20380"/>
                  </a:cubicBezTo>
                  <a:lnTo>
                    <a:pt x="20062" y="20380"/>
                  </a:lnTo>
                  <a:cubicBezTo>
                    <a:pt x="20061" y="20380"/>
                    <a:pt x="20049" y="20388"/>
                    <a:pt x="20019" y="20408"/>
                  </a:cubicBezTo>
                  <a:cubicBezTo>
                    <a:pt x="20030" y="20401"/>
                    <a:pt x="20042" y="20394"/>
                    <a:pt x="20053" y="20387"/>
                  </a:cubicBezTo>
                  <a:lnTo>
                    <a:pt x="20053" y="20387"/>
                  </a:lnTo>
                  <a:cubicBezTo>
                    <a:pt x="20022" y="20410"/>
                    <a:pt x="19912" y="20485"/>
                    <a:pt x="19882" y="20500"/>
                  </a:cubicBezTo>
                  <a:cubicBezTo>
                    <a:pt x="19813" y="20545"/>
                    <a:pt x="19722" y="20591"/>
                    <a:pt x="19653" y="20637"/>
                  </a:cubicBezTo>
                  <a:cubicBezTo>
                    <a:pt x="19516" y="20728"/>
                    <a:pt x="19357" y="20819"/>
                    <a:pt x="19197" y="20888"/>
                  </a:cubicBezTo>
                  <a:cubicBezTo>
                    <a:pt x="18581" y="21253"/>
                    <a:pt x="17942" y="21572"/>
                    <a:pt x="17280" y="21846"/>
                  </a:cubicBezTo>
                  <a:cubicBezTo>
                    <a:pt x="16960" y="21983"/>
                    <a:pt x="16641" y="22120"/>
                    <a:pt x="16321" y="22234"/>
                  </a:cubicBezTo>
                  <a:cubicBezTo>
                    <a:pt x="16321" y="22234"/>
                    <a:pt x="16321" y="22234"/>
                    <a:pt x="16321" y="22234"/>
                  </a:cubicBezTo>
                  <a:lnTo>
                    <a:pt x="16321" y="22234"/>
                  </a:lnTo>
                  <a:cubicBezTo>
                    <a:pt x="16292" y="22244"/>
                    <a:pt x="16282" y="22248"/>
                    <a:pt x="16284" y="22248"/>
                  </a:cubicBezTo>
                  <a:cubicBezTo>
                    <a:pt x="16285" y="22248"/>
                    <a:pt x="16300" y="22243"/>
                    <a:pt x="16316" y="22238"/>
                  </a:cubicBezTo>
                  <a:lnTo>
                    <a:pt x="16316" y="22238"/>
                  </a:lnTo>
                  <a:cubicBezTo>
                    <a:pt x="16292" y="22257"/>
                    <a:pt x="16250" y="22259"/>
                    <a:pt x="16207" y="22280"/>
                  </a:cubicBezTo>
                  <a:cubicBezTo>
                    <a:pt x="16138" y="22303"/>
                    <a:pt x="16047" y="22326"/>
                    <a:pt x="15979" y="22348"/>
                  </a:cubicBezTo>
                  <a:cubicBezTo>
                    <a:pt x="15796" y="22417"/>
                    <a:pt x="15636" y="22463"/>
                    <a:pt x="15454" y="22531"/>
                  </a:cubicBezTo>
                  <a:cubicBezTo>
                    <a:pt x="15157" y="22622"/>
                    <a:pt x="14837" y="22714"/>
                    <a:pt x="14518" y="22782"/>
                  </a:cubicBezTo>
                  <a:cubicBezTo>
                    <a:pt x="14358" y="22828"/>
                    <a:pt x="14198" y="22851"/>
                    <a:pt x="14038" y="22896"/>
                  </a:cubicBezTo>
                  <a:cubicBezTo>
                    <a:pt x="13947" y="22896"/>
                    <a:pt x="13879" y="22919"/>
                    <a:pt x="13787" y="22942"/>
                  </a:cubicBezTo>
                  <a:cubicBezTo>
                    <a:pt x="13751" y="22942"/>
                    <a:pt x="13539" y="22971"/>
                    <a:pt x="13573" y="22971"/>
                  </a:cubicBezTo>
                  <a:cubicBezTo>
                    <a:pt x="13581" y="22971"/>
                    <a:pt x="13605" y="22969"/>
                    <a:pt x="13650" y="22965"/>
                  </a:cubicBezTo>
                  <a:lnTo>
                    <a:pt x="13650" y="22965"/>
                  </a:lnTo>
                  <a:cubicBezTo>
                    <a:pt x="13011" y="23056"/>
                    <a:pt x="12372" y="23125"/>
                    <a:pt x="11733" y="23125"/>
                  </a:cubicBezTo>
                  <a:lnTo>
                    <a:pt x="11528" y="23125"/>
                  </a:lnTo>
                  <a:cubicBezTo>
                    <a:pt x="11482" y="23125"/>
                    <a:pt x="11436" y="23125"/>
                    <a:pt x="11414" y="23102"/>
                  </a:cubicBezTo>
                  <a:cubicBezTo>
                    <a:pt x="11231" y="23102"/>
                    <a:pt x="11071" y="23102"/>
                    <a:pt x="10911" y="23079"/>
                  </a:cubicBezTo>
                  <a:cubicBezTo>
                    <a:pt x="10592" y="23056"/>
                    <a:pt x="10272" y="23010"/>
                    <a:pt x="9953" y="22942"/>
                  </a:cubicBezTo>
                  <a:cubicBezTo>
                    <a:pt x="9884" y="22942"/>
                    <a:pt x="9793" y="22919"/>
                    <a:pt x="9724" y="22896"/>
                  </a:cubicBezTo>
                  <a:cubicBezTo>
                    <a:pt x="9702" y="22896"/>
                    <a:pt x="9673" y="22891"/>
                    <a:pt x="9673" y="22891"/>
                  </a:cubicBezTo>
                  <a:lnTo>
                    <a:pt x="9673" y="22891"/>
                  </a:lnTo>
                  <a:cubicBezTo>
                    <a:pt x="9673" y="22891"/>
                    <a:pt x="9702" y="22896"/>
                    <a:pt x="9793" y="22919"/>
                  </a:cubicBezTo>
                  <a:cubicBezTo>
                    <a:pt x="9747" y="22919"/>
                    <a:pt x="9702" y="22896"/>
                    <a:pt x="9679" y="22896"/>
                  </a:cubicBezTo>
                  <a:cubicBezTo>
                    <a:pt x="9519" y="22851"/>
                    <a:pt x="9359" y="22805"/>
                    <a:pt x="9199" y="22759"/>
                  </a:cubicBezTo>
                  <a:cubicBezTo>
                    <a:pt x="8880" y="22668"/>
                    <a:pt x="8583" y="22577"/>
                    <a:pt x="8286" y="22440"/>
                  </a:cubicBezTo>
                  <a:cubicBezTo>
                    <a:pt x="8229" y="22421"/>
                    <a:pt x="8171" y="22401"/>
                    <a:pt x="8100" y="22382"/>
                  </a:cubicBezTo>
                  <a:lnTo>
                    <a:pt x="8100" y="22382"/>
                  </a:lnTo>
                  <a:cubicBezTo>
                    <a:pt x="8100" y="22382"/>
                    <a:pt x="8099" y="22382"/>
                    <a:pt x="8099" y="22382"/>
                  </a:cubicBezTo>
                  <a:cubicBezTo>
                    <a:pt x="8094" y="22382"/>
                    <a:pt x="8082" y="22379"/>
                    <a:pt x="8058" y="22371"/>
                  </a:cubicBezTo>
                  <a:lnTo>
                    <a:pt x="8058" y="22371"/>
                  </a:lnTo>
                  <a:cubicBezTo>
                    <a:pt x="8073" y="22375"/>
                    <a:pt x="8087" y="22379"/>
                    <a:pt x="8100" y="22382"/>
                  </a:cubicBezTo>
                  <a:lnTo>
                    <a:pt x="8100" y="22382"/>
                  </a:lnTo>
                  <a:cubicBezTo>
                    <a:pt x="8105" y="22379"/>
                    <a:pt x="8044" y="22351"/>
                    <a:pt x="8030" y="22349"/>
                  </a:cubicBezTo>
                  <a:lnTo>
                    <a:pt x="8030" y="22349"/>
                  </a:lnTo>
                  <a:cubicBezTo>
                    <a:pt x="8041" y="22356"/>
                    <a:pt x="8051" y="22364"/>
                    <a:pt x="8058" y="22371"/>
                  </a:cubicBezTo>
                  <a:cubicBezTo>
                    <a:pt x="8030" y="22355"/>
                    <a:pt x="8024" y="22349"/>
                    <a:pt x="8029" y="22349"/>
                  </a:cubicBezTo>
                  <a:cubicBezTo>
                    <a:pt x="8029" y="22349"/>
                    <a:pt x="8030" y="22349"/>
                    <a:pt x="8030" y="22349"/>
                  </a:cubicBezTo>
                  <a:lnTo>
                    <a:pt x="8030" y="22349"/>
                  </a:lnTo>
                  <a:cubicBezTo>
                    <a:pt x="8008" y="22334"/>
                    <a:pt x="7982" y="22318"/>
                    <a:pt x="7967" y="22303"/>
                  </a:cubicBezTo>
                  <a:cubicBezTo>
                    <a:pt x="7830" y="22234"/>
                    <a:pt x="7670" y="22166"/>
                    <a:pt x="7533" y="22097"/>
                  </a:cubicBezTo>
                  <a:cubicBezTo>
                    <a:pt x="7259" y="21938"/>
                    <a:pt x="6963" y="21778"/>
                    <a:pt x="6689" y="21572"/>
                  </a:cubicBezTo>
                  <a:cubicBezTo>
                    <a:pt x="6552" y="21481"/>
                    <a:pt x="6438" y="21390"/>
                    <a:pt x="6301" y="21299"/>
                  </a:cubicBezTo>
                  <a:lnTo>
                    <a:pt x="6301" y="21299"/>
                  </a:lnTo>
                  <a:cubicBezTo>
                    <a:pt x="6326" y="21318"/>
                    <a:pt x="6335" y="21326"/>
                    <a:pt x="6335" y="21326"/>
                  </a:cubicBezTo>
                  <a:cubicBezTo>
                    <a:pt x="6334" y="21326"/>
                    <a:pt x="6204" y="21225"/>
                    <a:pt x="6187" y="21207"/>
                  </a:cubicBezTo>
                  <a:cubicBezTo>
                    <a:pt x="6118" y="21139"/>
                    <a:pt x="6027" y="21070"/>
                    <a:pt x="5958" y="21025"/>
                  </a:cubicBezTo>
                  <a:cubicBezTo>
                    <a:pt x="5707" y="20796"/>
                    <a:pt x="5456" y="20545"/>
                    <a:pt x="5228" y="20317"/>
                  </a:cubicBezTo>
                  <a:cubicBezTo>
                    <a:pt x="4589" y="19655"/>
                    <a:pt x="4178" y="19062"/>
                    <a:pt x="3721" y="18354"/>
                  </a:cubicBezTo>
                  <a:cubicBezTo>
                    <a:pt x="3151" y="17464"/>
                    <a:pt x="2649" y="16551"/>
                    <a:pt x="2238" y="15569"/>
                  </a:cubicBezTo>
                  <a:cubicBezTo>
                    <a:pt x="1918" y="14770"/>
                    <a:pt x="1690" y="14040"/>
                    <a:pt x="1576" y="13173"/>
                  </a:cubicBezTo>
                  <a:cubicBezTo>
                    <a:pt x="1507" y="12785"/>
                    <a:pt x="1484" y="12419"/>
                    <a:pt x="1484" y="12031"/>
                  </a:cubicBezTo>
                  <a:cubicBezTo>
                    <a:pt x="1484" y="11849"/>
                    <a:pt x="1484" y="11689"/>
                    <a:pt x="1507" y="11506"/>
                  </a:cubicBezTo>
                  <a:cubicBezTo>
                    <a:pt x="1507" y="11438"/>
                    <a:pt x="1507" y="11347"/>
                    <a:pt x="1507" y="11278"/>
                  </a:cubicBezTo>
                  <a:cubicBezTo>
                    <a:pt x="1530" y="11233"/>
                    <a:pt x="1530" y="11187"/>
                    <a:pt x="1530" y="11141"/>
                  </a:cubicBezTo>
                  <a:lnTo>
                    <a:pt x="1530" y="11141"/>
                  </a:lnTo>
                  <a:cubicBezTo>
                    <a:pt x="1524" y="11171"/>
                    <a:pt x="1521" y="11182"/>
                    <a:pt x="1521" y="11182"/>
                  </a:cubicBezTo>
                  <a:cubicBezTo>
                    <a:pt x="1519" y="11182"/>
                    <a:pt x="1536" y="11090"/>
                    <a:pt x="1553" y="11073"/>
                  </a:cubicBezTo>
                  <a:cubicBezTo>
                    <a:pt x="1644" y="10388"/>
                    <a:pt x="1850" y="9726"/>
                    <a:pt x="2146" y="9110"/>
                  </a:cubicBezTo>
                  <a:cubicBezTo>
                    <a:pt x="2169" y="9041"/>
                    <a:pt x="2192" y="8973"/>
                    <a:pt x="2215" y="8927"/>
                  </a:cubicBezTo>
                  <a:lnTo>
                    <a:pt x="2215" y="8927"/>
                  </a:lnTo>
                  <a:cubicBezTo>
                    <a:pt x="2215" y="8927"/>
                    <a:pt x="2221" y="8916"/>
                    <a:pt x="2238" y="8882"/>
                  </a:cubicBezTo>
                  <a:cubicBezTo>
                    <a:pt x="2261" y="8859"/>
                    <a:pt x="2283" y="8813"/>
                    <a:pt x="2306" y="8790"/>
                  </a:cubicBezTo>
                  <a:cubicBezTo>
                    <a:pt x="2375" y="8630"/>
                    <a:pt x="2466" y="8471"/>
                    <a:pt x="2557" y="8334"/>
                  </a:cubicBezTo>
                  <a:cubicBezTo>
                    <a:pt x="2740" y="8037"/>
                    <a:pt x="2945" y="7763"/>
                    <a:pt x="3174" y="7512"/>
                  </a:cubicBezTo>
                  <a:cubicBezTo>
                    <a:pt x="3288" y="7375"/>
                    <a:pt x="3379" y="7261"/>
                    <a:pt x="3493" y="7124"/>
                  </a:cubicBezTo>
                  <a:cubicBezTo>
                    <a:pt x="3562" y="7078"/>
                    <a:pt x="3607" y="7010"/>
                    <a:pt x="3676" y="6941"/>
                  </a:cubicBezTo>
                  <a:lnTo>
                    <a:pt x="3676" y="6941"/>
                  </a:lnTo>
                  <a:cubicBezTo>
                    <a:pt x="3654" y="6968"/>
                    <a:pt x="3647" y="6979"/>
                    <a:pt x="3648" y="6979"/>
                  </a:cubicBezTo>
                  <a:cubicBezTo>
                    <a:pt x="3653" y="6979"/>
                    <a:pt x="3755" y="6868"/>
                    <a:pt x="3790" y="6850"/>
                  </a:cubicBezTo>
                  <a:cubicBezTo>
                    <a:pt x="4041" y="6599"/>
                    <a:pt x="4292" y="6348"/>
                    <a:pt x="4566" y="6143"/>
                  </a:cubicBezTo>
                  <a:cubicBezTo>
                    <a:pt x="4863" y="5914"/>
                    <a:pt x="5159" y="5686"/>
                    <a:pt x="5456" y="5481"/>
                  </a:cubicBezTo>
                  <a:cubicBezTo>
                    <a:pt x="5593" y="5389"/>
                    <a:pt x="5730" y="5298"/>
                    <a:pt x="5867" y="5207"/>
                  </a:cubicBezTo>
                  <a:lnTo>
                    <a:pt x="5981" y="5138"/>
                  </a:lnTo>
                  <a:cubicBezTo>
                    <a:pt x="6072" y="5070"/>
                    <a:pt x="6164" y="5024"/>
                    <a:pt x="6255" y="4956"/>
                  </a:cubicBezTo>
                  <a:cubicBezTo>
                    <a:pt x="6917" y="4568"/>
                    <a:pt x="7602" y="4225"/>
                    <a:pt x="8286" y="3906"/>
                  </a:cubicBezTo>
                  <a:cubicBezTo>
                    <a:pt x="8629" y="3769"/>
                    <a:pt x="8971" y="3609"/>
                    <a:pt x="9314" y="3472"/>
                  </a:cubicBezTo>
                  <a:cubicBezTo>
                    <a:pt x="9473" y="3404"/>
                    <a:pt x="9656" y="3335"/>
                    <a:pt x="9816" y="3289"/>
                  </a:cubicBezTo>
                  <a:cubicBezTo>
                    <a:pt x="9907" y="3244"/>
                    <a:pt x="9998" y="3221"/>
                    <a:pt x="10090" y="3175"/>
                  </a:cubicBezTo>
                  <a:lnTo>
                    <a:pt x="10272" y="3107"/>
                  </a:lnTo>
                  <a:cubicBezTo>
                    <a:pt x="11642" y="2627"/>
                    <a:pt x="13034" y="2239"/>
                    <a:pt x="14449" y="1897"/>
                  </a:cubicBezTo>
                  <a:cubicBezTo>
                    <a:pt x="15066" y="1760"/>
                    <a:pt x="15705" y="1623"/>
                    <a:pt x="16344" y="1509"/>
                  </a:cubicBezTo>
                  <a:cubicBezTo>
                    <a:pt x="16618" y="1441"/>
                    <a:pt x="16914" y="1395"/>
                    <a:pt x="17188" y="1349"/>
                  </a:cubicBezTo>
                  <a:cubicBezTo>
                    <a:pt x="17325" y="1326"/>
                    <a:pt x="17439" y="1304"/>
                    <a:pt x="17576" y="1281"/>
                  </a:cubicBezTo>
                  <a:cubicBezTo>
                    <a:pt x="17600" y="1281"/>
                    <a:pt x="17617" y="1281"/>
                    <a:pt x="17632" y="1278"/>
                  </a:cubicBezTo>
                  <a:lnTo>
                    <a:pt x="17632" y="1278"/>
                  </a:lnTo>
                  <a:cubicBezTo>
                    <a:pt x="17628" y="1279"/>
                    <a:pt x="17625" y="1280"/>
                    <a:pt x="17622" y="1281"/>
                  </a:cubicBezTo>
                  <a:cubicBezTo>
                    <a:pt x="17595" y="1285"/>
                    <a:pt x="17585" y="1287"/>
                    <a:pt x="17587" y="1287"/>
                  </a:cubicBezTo>
                  <a:cubicBezTo>
                    <a:pt x="17593" y="1287"/>
                    <a:pt x="17704" y="1270"/>
                    <a:pt x="17703" y="1262"/>
                  </a:cubicBezTo>
                  <a:lnTo>
                    <a:pt x="17703" y="1262"/>
                  </a:lnTo>
                  <a:cubicBezTo>
                    <a:pt x="17683" y="1265"/>
                    <a:pt x="17663" y="1269"/>
                    <a:pt x="17643" y="1275"/>
                  </a:cubicBezTo>
                  <a:lnTo>
                    <a:pt x="17643" y="1275"/>
                  </a:lnTo>
                  <a:cubicBezTo>
                    <a:pt x="17652" y="1271"/>
                    <a:pt x="17660" y="1266"/>
                    <a:pt x="17668" y="1258"/>
                  </a:cubicBezTo>
                  <a:cubicBezTo>
                    <a:pt x="17692" y="1258"/>
                    <a:pt x="17702" y="1259"/>
                    <a:pt x="17703" y="1262"/>
                  </a:cubicBezTo>
                  <a:lnTo>
                    <a:pt x="17703" y="1262"/>
                  </a:lnTo>
                  <a:cubicBezTo>
                    <a:pt x="17744" y="1254"/>
                    <a:pt x="17786" y="1249"/>
                    <a:pt x="17827" y="1235"/>
                  </a:cubicBezTo>
                  <a:cubicBezTo>
                    <a:pt x="18512" y="1144"/>
                    <a:pt x="19220" y="1052"/>
                    <a:pt x="19905" y="961"/>
                  </a:cubicBezTo>
                  <a:cubicBezTo>
                    <a:pt x="19984" y="961"/>
                    <a:pt x="20082" y="961"/>
                    <a:pt x="20166" y="946"/>
                  </a:cubicBezTo>
                  <a:close/>
                  <a:moveTo>
                    <a:pt x="20189" y="0"/>
                  </a:moveTo>
                  <a:cubicBezTo>
                    <a:pt x="20169" y="0"/>
                    <a:pt x="20151" y="1"/>
                    <a:pt x="20133" y="3"/>
                  </a:cubicBezTo>
                  <a:cubicBezTo>
                    <a:pt x="19722" y="48"/>
                    <a:pt x="19334" y="94"/>
                    <a:pt x="18946" y="139"/>
                  </a:cubicBezTo>
                  <a:cubicBezTo>
                    <a:pt x="17873" y="276"/>
                    <a:pt x="16823" y="459"/>
                    <a:pt x="15773" y="664"/>
                  </a:cubicBezTo>
                  <a:cubicBezTo>
                    <a:pt x="14404" y="916"/>
                    <a:pt x="13034" y="1235"/>
                    <a:pt x="11687" y="1646"/>
                  </a:cubicBezTo>
                  <a:cubicBezTo>
                    <a:pt x="10181" y="2080"/>
                    <a:pt x="8674" y="2627"/>
                    <a:pt x="7259" y="3289"/>
                  </a:cubicBezTo>
                  <a:cubicBezTo>
                    <a:pt x="5867" y="3951"/>
                    <a:pt x="4497" y="4727"/>
                    <a:pt x="3333" y="5732"/>
                  </a:cubicBezTo>
                  <a:cubicBezTo>
                    <a:pt x="2238" y="6668"/>
                    <a:pt x="1279" y="7809"/>
                    <a:pt x="708" y="9133"/>
                  </a:cubicBezTo>
                  <a:cubicBezTo>
                    <a:pt x="115" y="10525"/>
                    <a:pt x="1" y="12054"/>
                    <a:pt x="252" y="13538"/>
                  </a:cubicBezTo>
                  <a:cubicBezTo>
                    <a:pt x="594" y="15524"/>
                    <a:pt x="1530" y="17373"/>
                    <a:pt x="2649" y="19039"/>
                  </a:cubicBezTo>
                  <a:cubicBezTo>
                    <a:pt x="3539" y="20363"/>
                    <a:pt x="4589" y="21527"/>
                    <a:pt x="5913" y="22394"/>
                  </a:cubicBezTo>
                  <a:cubicBezTo>
                    <a:pt x="7077" y="23170"/>
                    <a:pt x="8378" y="23650"/>
                    <a:pt x="9747" y="23901"/>
                  </a:cubicBezTo>
                  <a:cubicBezTo>
                    <a:pt x="10374" y="24003"/>
                    <a:pt x="11011" y="24051"/>
                    <a:pt x="11648" y="24051"/>
                  </a:cubicBezTo>
                  <a:cubicBezTo>
                    <a:pt x="12426" y="24051"/>
                    <a:pt x="13205" y="23980"/>
                    <a:pt x="13970" y="23855"/>
                  </a:cubicBezTo>
                  <a:cubicBezTo>
                    <a:pt x="15385" y="23627"/>
                    <a:pt x="16755" y="23170"/>
                    <a:pt x="18056" y="22600"/>
                  </a:cubicBezTo>
                  <a:cubicBezTo>
                    <a:pt x="19448" y="22006"/>
                    <a:pt x="20749" y="21230"/>
                    <a:pt x="21982" y="20385"/>
                  </a:cubicBezTo>
                  <a:cubicBezTo>
                    <a:pt x="23191" y="19541"/>
                    <a:pt x="24310" y="18605"/>
                    <a:pt x="25360" y="17555"/>
                  </a:cubicBezTo>
                  <a:cubicBezTo>
                    <a:pt x="26387" y="16528"/>
                    <a:pt x="27346" y="15432"/>
                    <a:pt x="28167" y="14223"/>
                  </a:cubicBezTo>
                  <a:cubicBezTo>
                    <a:pt x="28921" y="13150"/>
                    <a:pt x="29560" y="11986"/>
                    <a:pt x="30039" y="10753"/>
                  </a:cubicBezTo>
                  <a:cubicBezTo>
                    <a:pt x="30450" y="9658"/>
                    <a:pt x="30701" y="8494"/>
                    <a:pt x="30724" y="7329"/>
                  </a:cubicBezTo>
                  <a:cubicBezTo>
                    <a:pt x="30724" y="6302"/>
                    <a:pt x="30495" y="5230"/>
                    <a:pt x="29993" y="4317"/>
                  </a:cubicBezTo>
                  <a:cubicBezTo>
                    <a:pt x="29400" y="3267"/>
                    <a:pt x="28510" y="2445"/>
                    <a:pt x="27505" y="1829"/>
                  </a:cubicBezTo>
                  <a:cubicBezTo>
                    <a:pt x="26159" y="1030"/>
                    <a:pt x="24629" y="596"/>
                    <a:pt x="23100" y="322"/>
                  </a:cubicBezTo>
                  <a:cubicBezTo>
                    <a:pt x="22164" y="162"/>
                    <a:pt x="21251" y="71"/>
                    <a:pt x="20315" y="3"/>
                  </a:cubicBezTo>
                  <a:cubicBezTo>
                    <a:pt x="20297" y="3"/>
                    <a:pt x="20278" y="3"/>
                    <a:pt x="20259" y="3"/>
                  </a:cubicBezTo>
                  <a:lnTo>
                    <a:pt x="20259" y="3"/>
                  </a:lnTo>
                  <a:cubicBezTo>
                    <a:pt x="20235" y="1"/>
                    <a:pt x="20211" y="0"/>
                    <a:pt x="20189" y="0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5"/>
          <p:cNvSpPr/>
          <p:nvPr/>
        </p:nvSpPr>
        <p:spPr>
          <a:xfrm>
            <a:off x="6211225" y="-462766"/>
            <a:ext cx="4439340" cy="2163955"/>
          </a:xfrm>
          <a:custGeom>
            <a:avLst/>
            <a:gdLst/>
            <a:ahLst/>
            <a:cxnLst/>
            <a:rect l="l" t="t" r="r" b="b"/>
            <a:pathLst>
              <a:path w="99957" h="48724" extrusionOk="0">
                <a:moveTo>
                  <a:pt x="6213" y="1"/>
                </a:moveTo>
                <a:cubicBezTo>
                  <a:pt x="6213" y="1"/>
                  <a:pt x="1" y="13547"/>
                  <a:pt x="13768" y="13547"/>
                </a:cubicBezTo>
                <a:cubicBezTo>
                  <a:pt x="14162" y="13547"/>
                  <a:pt x="14573" y="13536"/>
                  <a:pt x="15001" y="13513"/>
                </a:cubicBezTo>
                <a:cubicBezTo>
                  <a:pt x="21587" y="13161"/>
                  <a:pt x="27380" y="12398"/>
                  <a:pt x="32236" y="12398"/>
                </a:cubicBezTo>
                <a:cubicBezTo>
                  <a:pt x="38707" y="12398"/>
                  <a:pt x="43514" y="13753"/>
                  <a:pt x="46317" y="19242"/>
                </a:cubicBezTo>
                <a:cubicBezTo>
                  <a:pt x="51225" y="28875"/>
                  <a:pt x="44674" y="44008"/>
                  <a:pt x="58803" y="44008"/>
                </a:cubicBezTo>
                <a:cubicBezTo>
                  <a:pt x="72761" y="44008"/>
                  <a:pt x="73732" y="27635"/>
                  <a:pt x="81059" y="27635"/>
                </a:cubicBezTo>
                <a:cubicBezTo>
                  <a:pt x="81149" y="27635"/>
                  <a:pt x="81240" y="27637"/>
                  <a:pt x="81331" y="27642"/>
                </a:cubicBezTo>
                <a:cubicBezTo>
                  <a:pt x="88779" y="28047"/>
                  <a:pt x="81744" y="48723"/>
                  <a:pt x="99184" y="48723"/>
                </a:cubicBezTo>
                <a:cubicBezTo>
                  <a:pt x="99436" y="48723"/>
                  <a:pt x="99694" y="48719"/>
                  <a:pt x="99957" y="48710"/>
                </a:cubicBezTo>
                <a:lnTo>
                  <a:pt x="99957" y="1"/>
                </a:lnTo>
                <a:close/>
              </a:path>
            </a:pathLst>
          </a:custGeom>
          <a:solidFill>
            <a:srgbClr val="FFDF93">
              <a:alpha val="52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5"/>
          <p:cNvSpPr/>
          <p:nvPr/>
        </p:nvSpPr>
        <p:spPr>
          <a:xfrm>
            <a:off x="5672679" y="-583608"/>
            <a:ext cx="5716955" cy="2022190"/>
          </a:xfrm>
          <a:custGeom>
            <a:avLst/>
            <a:gdLst/>
            <a:ahLst/>
            <a:cxnLst/>
            <a:rect l="l" t="t" r="r" b="b"/>
            <a:pathLst>
              <a:path w="128724" h="45532" extrusionOk="0">
                <a:moveTo>
                  <a:pt x="589" y="1"/>
                </a:moveTo>
                <a:cubicBezTo>
                  <a:pt x="376" y="1"/>
                  <a:pt x="1" y="108"/>
                  <a:pt x="1" y="239"/>
                </a:cubicBezTo>
                <a:cubicBezTo>
                  <a:pt x="138" y="2316"/>
                  <a:pt x="549" y="4416"/>
                  <a:pt x="1097" y="6402"/>
                </a:cubicBezTo>
                <a:cubicBezTo>
                  <a:pt x="2146" y="10236"/>
                  <a:pt x="3881" y="14071"/>
                  <a:pt x="6803" y="16856"/>
                </a:cubicBezTo>
                <a:cubicBezTo>
                  <a:pt x="8401" y="18362"/>
                  <a:pt x="10318" y="19503"/>
                  <a:pt x="12464" y="20097"/>
                </a:cubicBezTo>
                <a:cubicBezTo>
                  <a:pt x="13819" y="20479"/>
                  <a:pt x="15208" y="20621"/>
                  <a:pt x="16604" y="20621"/>
                </a:cubicBezTo>
                <a:cubicBezTo>
                  <a:pt x="17795" y="20621"/>
                  <a:pt x="18992" y="20518"/>
                  <a:pt x="20178" y="20371"/>
                </a:cubicBezTo>
                <a:cubicBezTo>
                  <a:pt x="25999" y="19686"/>
                  <a:pt x="31660" y="18088"/>
                  <a:pt x="37366" y="16901"/>
                </a:cubicBezTo>
                <a:cubicBezTo>
                  <a:pt x="41196" y="16107"/>
                  <a:pt x="45197" y="15377"/>
                  <a:pt x="49164" y="15377"/>
                </a:cubicBezTo>
                <a:cubicBezTo>
                  <a:pt x="51013" y="15377"/>
                  <a:pt x="52854" y="15535"/>
                  <a:pt x="54668" y="15920"/>
                </a:cubicBezTo>
                <a:cubicBezTo>
                  <a:pt x="57270" y="16468"/>
                  <a:pt x="59735" y="17541"/>
                  <a:pt x="61857" y="19184"/>
                </a:cubicBezTo>
                <a:cubicBezTo>
                  <a:pt x="64437" y="21193"/>
                  <a:pt x="66126" y="23863"/>
                  <a:pt x="67678" y="26693"/>
                </a:cubicBezTo>
                <a:cubicBezTo>
                  <a:pt x="69458" y="29935"/>
                  <a:pt x="71330" y="33130"/>
                  <a:pt x="73476" y="36143"/>
                </a:cubicBezTo>
                <a:cubicBezTo>
                  <a:pt x="75073" y="38334"/>
                  <a:pt x="76831" y="40480"/>
                  <a:pt x="78931" y="42215"/>
                </a:cubicBezTo>
                <a:cubicBezTo>
                  <a:pt x="80643" y="43607"/>
                  <a:pt x="82606" y="44703"/>
                  <a:pt x="84751" y="45205"/>
                </a:cubicBezTo>
                <a:cubicBezTo>
                  <a:pt x="85713" y="45430"/>
                  <a:pt x="86694" y="45531"/>
                  <a:pt x="87674" y="45531"/>
                </a:cubicBezTo>
                <a:cubicBezTo>
                  <a:pt x="88880" y="45531"/>
                  <a:pt x="90085" y="45378"/>
                  <a:pt x="91256" y="45113"/>
                </a:cubicBezTo>
                <a:cubicBezTo>
                  <a:pt x="93950" y="44520"/>
                  <a:pt x="96506" y="43379"/>
                  <a:pt x="98926" y="42078"/>
                </a:cubicBezTo>
                <a:cubicBezTo>
                  <a:pt x="102121" y="40366"/>
                  <a:pt x="105089" y="38334"/>
                  <a:pt x="107965" y="36166"/>
                </a:cubicBezTo>
                <a:cubicBezTo>
                  <a:pt x="110042" y="34614"/>
                  <a:pt x="112119" y="32879"/>
                  <a:pt x="114538" y="31898"/>
                </a:cubicBezTo>
                <a:cubicBezTo>
                  <a:pt x="115736" y="31419"/>
                  <a:pt x="116980" y="31220"/>
                  <a:pt x="118234" y="31220"/>
                </a:cubicBezTo>
                <a:cubicBezTo>
                  <a:pt x="119609" y="31220"/>
                  <a:pt x="120995" y="31459"/>
                  <a:pt x="122345" y="31829"/>
                </a:cubicBezTo>
                <a:cubicBezTo>
                  <a:pt x="124262" y="32354"/>
                  <a:pt x="126134" y="33107"/>
                  <a:pt x="127960" y="33929"/>
                </a:cubicBezTo>
                <a:cubicBezTo>
                  <a:pt x="127987" y="33941"/>
                  <a:pt x="128020" y="33946"/>
                  <a:pt x="128058" y="33946"/>
                </a:cubicBezTo>
                <a:cubicBezTo>
                  <a:pt x="128304" y="33946"/>
                  <a:pt x="128724" y="33718"/>
                  <a:pt x="128644" y="33678"/>
                </a:cubicBezTo>
                <a:cubicBezTo>
                  <a:pt x="125609" y="32308"/>
                  <a:pt x="122322" y="30985"/>
                  <a:pt x="118944" y="30916"/>
                </a:cubicBezTo>
                <a:cubicBezTo>
                  <a:pt x="118829" y="30913"/>
                  <a:pt x="118714" y="30911"/>
                  <a:pt x="118600" y="30911"/>
                </a:cubicBezTo>
                <a:cubicBezTo>
                  <a:pt x="116443" y="30911"/>
                  <a:pt x="114394" y="31520"/>
                  <a:pt x="112530" y="32582"/>
                </a:cubicBezTo>
                <a:cubicBezTo>
                  <a:pt x="110156" y="33906"/>
                  <a:pt x="108056" y="35687"/>
                  <a:pt x="105865" y="37284"/>
                </a:cubicBezTo>
                <a:cubicBezTo>
                  <a:pt x="102897" y="39476"/>
                  <a:pt x="99748" y="41484"/>
                  <a:pt x="96415" y="43036"/>
                </a:cubicBezTo>
                <a:cubicBezTo>
                  <a:pt x="93742" y="44290"/>
                  <a:pt x="90878" y="45178"/>
                  <a:pt x="88029" y="45178"/>
                </a:cubicBezTo>
                <a:cubicBezTo>
                  <a:pt x="86158" y="45178"/>
                  <a:pt x="84292" y="44795"/>
                  <a:pt x="82492" y="43881"/>
                </a:cubicBezTo>
                <a:cubicBezTo>
                  <a:pt x="80323" y="42762"/>
                  <a:pt x="78497" y="41096"/>
                  <a:pt x="76877" y="39293"/>
                </a:cubicBezTo>
                <a:cubicBezTo>
                  <a:pt x="74685" y="36851"/>
                  <a:pt x="72859" y="34089"/>
                  <a:pt x="71147" y="31281"/>
                </a:cubicBezTo>
                <a:cubicBezTo>
                  <a:pt x="70120" y="29592"/>
                  <a:pt x="69139" y="27858"/>
                  <a:pt x="68180" y="26100"/>
                </a:cubicBezTo>
                <a:cubicBezTo>
                  <a:pt x="67404" y="24662"/>
                  <a:pt x="66605" y="23270"/>
                  <a:pt x="65578" y="21969"/>
                </a:cubicBezTo>
                <a:cubicBezTo>
                  <a:pt x="63866" y="19800"/>
                  <a:pt x="61698" y="18043"/>
                  <a:pt x="59187" y="16901"/>
                </a:cubicBezTo>
                <a:cubicBezTo>
                  <a:pt x="56222" y="15562"/>
                  <a:pt x="53004" y="15099"/>
                  <a:pt x="49767" y="15099"/>
                </a:cubicBezTo>
                <a:cubicBezTo>
                  <a:pt x="47596" y="15099"/>
                  <a:pt x="45417" y="15307"/>
                  <a:pt x="43301" y="15600"/>
                </a:cubicBezTo>
                <a:cubicBezTo>
                  <a:pt x="37343" y="16445"/>
                  <a:pt x="31568" y="18065"/>
                  <a:pt x="25679" y="19230"/>
                </a:cubicBezTo>
                <a:cubicBezTo>
                  <a:pt x="22998" y="19771"/>
                  <a:pt x="20153" y="20318"/>
                  <a:pt x="17363" y="20318"/>
                </a:cubicBezTo>
                <a:cubicBezTo>
                  <a:pt x="14855" y="20318"/>
                  <a:pt x="12393" y="19876"/>
                  <a:pt x="10135" y="18590"/>
                </a:cubicBezTo>
                <a:cubicBezTo>
                  <a:pt x="6438" y="16491"/>
                  <a:pt x="4087" y="12702"/>
                  <a:pt x="2649" y="8798"/>
                </a:cubicBezTo>
                <a:cubicBezTo>
                  <a:pt x="1667" y="6151"/>
                  <a:pt x="1028" y="3320"/>
                  <a:pt x="777" y="490"/>
                </a:cubicBezTo>
                <a:cubicBezTo>
                  <a:pt x="754" y="353"/>
                  <a:pt x="754" y="193"/>
                  <a:pt x="731" y="56"/>
                </a:cubicBezTo>
                <a:cubicBezTo>
                  <a:pt x="731" y="18"/>
                  <a:pt x="673" y="1"/>
                  <a:pt x="5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5"/>
          <p:cNvSpPr txBox="1">
            <a:spLocks noGrp="1"/>
          </p:cNvSpPr>
          <p:nvPr>
            <p:ph type="title"/>
          </p:nvPr>
        </p:nvSpPr>
        <p:spPr>
          <a:xfrm flipH="1">
            <a:off x="4312475" y="1810650"/>
            <a:ext cx="270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4" name="Google Shape;394;p2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49200" y="2150850"/>
            <a:ext cx="118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95" name="Google Shape;395;p25"/>
          <p:cNvSpPr txBox="1">
            <a:spLocks noGrp="1"/>
          </p:cNvSpPr>
          <p:nvPr>
            <p:ph type="subTitle" idx="1"/>
          </p:nvPr>
        </p:nvSpPr>
        <p:spPr>
          <a:xfrm flipH="1">
            <a:off x="4312475" y="2652450"/>
            <a:ext cx="27009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ra"/>
              <a:buNone/>
              <a:defRPr sz="3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●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○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■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●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○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■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●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○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ctor"/>
              <a:buChar char="■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7" r:id="rId8"/>
    <p:sldLayoutId id="2147483671" r:id="rId9"/>
    <p:sldLayoutId id="2147483673" r:id="rId10"/>
    <p:sldLayoutId id="2147483674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2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898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2"/>
          <p:cNvSpPr txBox="1">
            <a:spLocks noGrp="1"/>
          </p:cNvSpPr>
          <p:nvPr>
            <p:ph type="ctrTitle"/>
          </p:nvPr>
        </p:nvSpPr>
        <p:spPr>
          <a:xfrm>
            <a:off x="993976" y="1417950"/>
            <a:ext cx="7156047" cy="23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5100" b="1" dirty="0">
                <a:solidFill>
                  <a:srgbClr val="C00000"/>
                </a:solidFill>
                <a:highlight>
                  <a:srgbClr val="000000"/>
                </a:highlight>
              </a:rPr>
              <a:t>DRILLING </a:t>
            </a:r>
            <a:r>
              <a:rPr lang="en-US" sz="5100" b="1" dirty="0">
                <a:solidFill>
                  <a:srgbClr val="0070C0"/>
                </a:solidFill>
                <a:highlight>
                  <a:srgbClr val="000000"/>
                </a:highlight>
              </a:rPr>
              <a:t>CONVEYOR</a:t>
            </a:r>
            <a:endParaRPr sz="5100" b="1" dirty="0">
              <a:solidFill>
                <a:srgbClr val="0070C0"/>
              </a:solidFill>
              <a:highlight>
                <a:srgbClr val="000000"/>
              </a:highlight>
            </a:endParaRPr>
          </a:p>
        </p:txBody>
      </p:sp>
      <p:sp>
        <p:nvSpPr>
          <p:cNvPr id="449" name="Google Shape;449;p32"/>
          <p:cNvSpPr txBox="1">
            <a:spLocks noGrp="1"/>
          </p:cNvSpPr>
          <p:nvPr>
            <p:ph type="subTitle" idx="1"/>
          </p:nvPr>
        </p:nvSpPr>
        <p:spPr>
          <a:xfrm>
            <a:off x="637503" y="3496850"/>
            <a:ext cx="771585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800" dirty="0" err="1">
                <a:solidFill>
                  <a:schemeClr val="tx2"/>
                </a:solidFill>
                <a:highlight>
                  <a:srgbClr val="000000"/>
                </a:highlight>
                <a:latin typeface="MDJpn Mincho32" panose="02020409000000000000" pitchFamily="17" charset="-128"/>
                <a:ea typeface="MDJpn Mincho32" panose="02020409000000000000" pitchFamily="17" charset="-128"/>
              </a:rPr>
              <a:t>Tugas</a:t>
            </a:r>
            <a:r>
              <a:rPr sz="2800" dirty="0">
                <a:solidFill>
                  <a:schemeClr val="tx2"/>
                </a:solidFill>
                <a:highlight>
                  <a:srgbClr val="000000"/>
                </a:highlight>
                <a:latin typeface="MDJpn Mincho32" panose="02020409000000000000" pitchFamily="17" charset="-128"/>
                <a:ea typeface="MDJpn Mincho32" panose="02020409000000000000" pitchFamily="17" charset="-128"/>
              </a:rPr>
              <a:t> </a:t>
            </a:r>
            <a:r>
              <a:rPr sz="2800" dirty="0" err="1">
                <a:solidFill>
                  <a:schemeClr val="tx2"/>
                </a:solidFill>
                <a:highlight>
                  <a:srgbClr val="000000"/>
                </a:highlight>
                <a:latin typeface="MDJpn Mincho32" panose="02020409000000000000" pitchFamily="17" charset="-128"/>
                <a:ea typeface="MDJpn Mincho32" panose="02020409000000000000" pitchFamily="17" charset="-128"/>
              </a:rPr>
              <a:t>Besar</a:t>
            </a:r>
            <a:r>
              <a:rPr sz="2800" dirty="0">
                <a:solidFill>
                  <a:schemeClr val="tx2"/>
                </a:solidFill>
                <a:highlight>
                  <a:srgbClr val="000000"/>
                </a:highlight>
                <a:latin typeface="MDJpn Mincho32" panose="02020409000000000000" pitchFamily="17" charset="-128"/>
                <a:ea typeface="MDJpn Mincho32" panose="02020409000000000000" pitchFamily="17" charset="-128"/>
              </a:rPr>
              <a:t> </a:t>
            </a:r>
            <a:r>
              <a:rPr sz="2800" dirty="0" err="1">
                <a:solidFill>
                  <a:schemeClr val="tx2"/>
                </a:solidFill>
                <a:highlight>
                  <a:srgbClr val="000000"/>
                </a:highlight>
                <a:latin typeface="MDJpn Mincho32" panose="02020409000000000000" pitchFamily="17" charset="-128"/>
                <a:ea typeface="MDJpn Mincho32" panose="02020409000000000000" pitchFamily="17" charset="-128"/>
              </a:rPr>
              <a:t>Sistem</a:t>
            </a:r>
            <a:r>
              <a:rPr sz="2800" dirty="0">
                <a:solidFill>
                  <a:schemeClr val="tx2"/>
                </a:solidFill>
                <a:highlight>
                  <a:srgbClr val="000000"/>
                </a:highlight>
                <a:latin typeface="MDJpn Mincho32" panose="02020409000000000000" pitchFamily="17" charset="-128"/>
                <a:ea typeface="MDJpn Mincho32" panose="02020409000000000000" pitchFamily="17" charset="-128"/>
              </a:rPr>
              <a:t> </a:t>
            </a:r>
            <a:r>
              <a:rPr sz="2800" dirty="0" err="1">
                <a:solidFill>
                  <a:schemeClr val="tx2"/>
                </a:solidFill>
                <a:highlight>
                  <a:srgbClr val="000000"/>
                </a:highlight>
                <a:latin typeface="MDJpn Mincho32" panose="02020409000000000000" pitchFamily="17" charset="-128"/>
                <a:ea typeface="MDJpn Mincho32" panose="02020409000000000000" pitchFamily="17" charset="-128"/>
              </a:rPr>
              <a:t>Otomatisasi</a:t>
            </a:r>
            <a:r>
              <a:rPr sz="2800" dirty="0">
                <a:solidFill>
                  <a:schemeClr val="tx2"/>
                </a:solidFill>
                <a:highlight>
                  <a:srgbClr val="000000"/>
                </a:highlight>
                <a:latin typeface="MDJpn Mincho32" panose="02020409000000000000" pitchFamily="17" charset="-128"/>
                <a:ea typeface="MDJpn Mincho32" panose="02020409000000000000" pitchFamily="17" charset="-128"/>
              </a:rPr>
              <a:t> </a:t>
            </a:r>
            <a:r>
              <a:rPr sz="2800" dirty="0" err="1">
                <a:solidFill>
                  <a:schemeClr val="tx2"/>
                </a:solidFill>
                <a:highlight>
                  <a:srgbClr val="000000"/>
                </a:highlight>
                <a:latin typeface="MDJpn Mincho32" panose="02020409000000000000" pitchFamily="17" charset="-128"/>
                <a:ea typeface="MDJpn Mincho32" panose="02020409000000000000" pitchFamily="17" charset="-128"/>
              </a:rPr>
              <a:t>Industri</a:t>
            </a:r>
            <a:endParaRPr sz="2800" dirty="0">
              <a:solidFill>
                <a:schemeClr val="tx2"/>
              </a:solidFill>
              <a:highlight>
                <a:srgbClr val="000000"/>
              </a:highlight>
              <a:latin typeface="MDJpn Mincho32" panose="02020409000000000000" pitchFamily="17" charset="-128"/>
              <a:ea typeface="MDJpn Mincho32" panose="02020409000000000000" pitchFamily="17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3"/>
          <p:cNvSpPr txBox="1">
            <a:spLocks noGrp="1"/>
          </p:cNvSpPr>
          <p:nvPr>
            <p:ph type="title"/>
          </p:nvPr>
        </p:nvSpPr>
        <p:spPr>
          <a:xfrm>
            <a:off x="720000" y="138713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Nama </a:t>
            </a:r>
            <a:r>
              <a:rPr dirty="0" err="1"/>
              <a:t>Anggota</a:t>
            </a:r>
            <a:r>
              <a:rPr dirty="0"/>
              <a:t> :</a:t>
            </a:r>
          </a:p>
        </p:txBody>
      </p:sp>
      <p:sp>
        <p:nvSpPr>
          <p:cNvPr id="456" name="Google Shape;456;p33"/>
          <p:cNvSpPr txBox="1"/>
          <p:nvPr/>
        </p:nvSpPr>
        <p:spPr>
          <a:xfrm>
            <a:off x="1847457" y="2571750"/>
            <a:ext cx="77040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8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1. </a:t>
            </a:r>
            <a:r>
              <a:rPr sz="1800" b="1" dirty="0" err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Sekhah</a:t>
            </a:r>
            <a:r>
              <a:rPr sz="18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sz="1800" b="1" dirty="0" err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Ulyana</a:t>
            </a:r>
            <a:r>
              <a:rPr sz="18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			(1102190067)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2. Anindya Pramaesti Aulia Putri	(1102194097)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3. Balqis Shohiba El Kautsaroh	(1102193163)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4. Muhammad Al Kahfi		(1102190184)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5. Rifqy Assariy Victory		(1102194011)</a:t>
            </a:r>
            <a:endParaRPr sz="1800" b="1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4"/>
          <p:cNvSpPr txBox="1">
            <a:spLocks noGrp="1"/>
          </p:cNvSpPr>
          <p:nvPr>
            <p:ph type="title"/>
          </p:nvPr>
        </p:nvSpPr>
        <p:spPr>
          <a:xfrm>
            <a:off x="-816731" y="115509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rgbClr val="FFFF00"/>
                </a:solidFill>
                <a:highlight>
                  <a:srgbClr val="000000"/>
                </a:highlight>
              </a:rPr>
              <a:t>Deskripsi Kerja</a:t>
            </a:r>
            <a:endParaRPr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465" name="Google Shape;465;p34"/>
          <p:cNvSpPr txBox="1">
            <a:spLocks noGrp="1"/>
          </p:cNvSpPr>
          <p:nvPr>
            <p:ph type="subTitle" idx="1"/>
          </p:nvPr>
        </p:nvSpPr>
        <p:spPr>
          <a:xfrm>
            <a:off x="1779832" y="2826997"/>
            <a:ext cx="6401275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Drilling Conveyor </a:t>
            </a:r>
            <a:r>
              <a:rPr sz="1600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merupakan</a:t>
            </a:r>
            <a:r>
              <a:rPr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progra</a:t>
            </a:r>
            <a:r>
              <a:rPr lang="en-US"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id-ID"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digunakan untuk mensortir barang-barang yang rusak.</a:t>
            </a:r>
            <a:r>
              <a:rPr lang="en-US"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Ketika </a:t>
            </a:r>
            <a:r>
              <a:rPr lang="en-US" sz="1600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kita</a:t>
            </a:r>
            <a:r>
              <a:rPr lang="en-US"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menekan</a:t>
            </a:r>
            <a:r>
              <a:rPr lang="en-US"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start button. </a:t>
            </a:r>
            <a:r>
              <a:rPr lang="en-US" sz="1600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Konveyor</a:t>
            </a:r>
            <a:r>
              <a:rPr lang="en-US"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berjalan</a:t>
            </a:r>
            <a:r>
              <a:rPr lang="en-US"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sz="1600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melewati</a:t>
            </a:r>
            <a:r>
              <a:rPr lang="en-US"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drilling </a:t>
            </a:r>
            <a:r>
              <a:rPr lang="en-US" sz="1600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sebagai</a:t>
            </a:r>
            <a:r>
              <a:rPr lang="en-US"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tempat</a:t>
            </a:r>
            <a:r>
              <a:rPr lang="en-US"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pengecekan</a:t>
            </a:r>
            <a:r>
              <a:rPr lang="en-US"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awal</a:t>
            </a:r>
            <a:r>
              <a:rPr lang="en-US"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Pada program </a:t>
            </a:r>
            <a:r>
              <a:rPr lang="en-US" sz="1600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US"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green material </a:t>
            </a:r>
            <a:r>
              <a:rPr lang="en-US" sz="1600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diibaratkan</a:t>
            </a:r>
            <a:r>
              <a:rPr lang="en-US"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barang</a:t>
            </a:r>
            <a:r>
              <a:rPr lang="en-US"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bagus</a:t>
            </a:r>
            <a:r>
              <a:rPr lang="en-US"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blue material </a:t>
            </a:r>
            <a:r>
              <a:rPr lang="en-US" sz="1600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diibaratkan</a:t>
            </a:r>
            <a:r>
              <a:rPr lang="en-US"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barang</a:t>
            </a:r>
            <a:r>
              <a:rPr lang="en-US"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rusak</a:t>
            </a:r>
            <a:r>
              <a:rPr lang="en-US"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Pusher </a:t>
            </a:r>
            <a:r>
              <a:rPr lang="en-US" sz="1600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melewatkan</a:t>
            </a:r>
            <a:r>
              <a:rPr lang="en-US"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green material, </a:t>
            </a:r>
            <a:r>
              <a:rPr lang="en-US" sz="1600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sedangkan</a:t>
            </a:r>
            <a:r>
              <a:rPr lang="en-US"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US"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blue material </a:t>
            </a:r>
            <a:r>
              <a:rPr lang="en-US" sz="1600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didorong</a:t>
            </a:r>
            <a:r>
              <a:rPr lang="en-US" sz="1600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2"/>
              </a:solidFill>
              <a:highlight>
                <a:srgbClr val="000000"/>
              </a:highligh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sz="1600" b="1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US" sz="1600" b="1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Vision sensor, </a:t>
            </a:r>
            <a:r>
              <a:rPr lang="en-US" sz="1600" b="1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maka</a:t>
            </a:r>
            <a:r>
              <a:rPr lang="en-US" sz="1600" b="1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blue material </a:t>
            </a:r>
            <a:r>
              <a:rPr lang="en-US" sz="1600" b="1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sz="1600" b="1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terdeteksi</a:t>
            </a:r>
            <a:r>
              <a:rPr lang="en-US" sz="1600" b="1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sebagai</a:t>
            </a:r>
            <a:r>
              <a:rPr lang="en-US" sz="1600" b="1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barang</a:t>
            </a:r>
            <a:r>
              <a:rPr lang="en-US" sz="1600" b="1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b="1" dirty="0" err="1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rusak</a:t>
            </a:r>
            <a:r>
              <a:rPr lang="en-US" sz="1600" b="1" dirty="0">
                <a:solidFill>
                  <a:schemeClr val="tx2"/>
                </a:solidFill>
                <a:highlight>
                  <a:srgbClr val="0000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434E5AB9-0303-2904-7572-C917D03BCC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50"/>
          <a:stretch/>
        </p:blipFill>
        <p:spPr>
          <a:xfrm>
            <a:off x="1063010" y="947810"/>
            <a:ext cx="4062299" cy="3578087"/>
          </a:xfrm>
          <a:prstGeom prst="rect">
            <a:avLst/>
          </a:prstGeom>
        </p:spPr>
      </p:pic>
      <p:sp>
        <p:nvSpPr>
          <p:cNvPr id="484" name="Google Shape;484;p35"/>
          <p:cNvSpPr txBox="1">
            <a:spLocks noGrp="1"/>
          </p:cNvSpPr>
          <p:nvPr>
            <p:ph type="title" idx="2"/>
          </p:nvPr>
        </p:nvSpPr>
        <p:spPr>
          <a:xfrm>
            <a:off x="3876356" y="1037539"/>
            <a:ext cx="4062299" cy="6276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Software</a:t>
            </a:r>
            <a:endParaRPr dirty="0"/>
          </a:p>
        </p:txBody>
      </p:sp>
      <p:sp>
        <p:nvSpPr>
          <p:cNvPr id="485" name="Google Shape;485;p35"/>
          <p:cNvSpPr txBox="1">
            <a:spLocks noGrp="1"/>
          </p:cNvSpPr>
          <p:nvPr>
            <p:ph type="subTitle" idx="1"/>
          </p:nvPr>
        </p:nvSpPr>
        <p:spPr>
          <a:xfrm>
            <a:off x="4432981" y="2571750"/>
            <a:ext cx="4467000" cy="4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000" dirty="0"/>
              <a:t>1. CX-Programmer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dirty="0"/>
              <a:t>2. </a:t>
            </a:r>
            <a:r>
              <a:rPr lang="en-US" sz="2000" dirty="0"/>
              <a:t>OPC </a:t>
            </a:r>
            <a:r>
              <a:rPr lang="id-ID" sz="2000" dirty="0"/>
              <a:t>CX-Server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dirty="0"/>
              <a:t>3. Factory I/O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DAB4A-120D-4FA4-3AA7-9B72D2ECF2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33" t="14815" r="39174" b="28570"/>
          <a:stretch/>
        </p:blipFill>
        <p:spPr>
          <a:xfrm>
            <a:off x="1548694" y="720719"/>
            <a:ext cx="5860473" cy="4148005"/>
          </a:xfrm>
          <a:prstGeom prst="rect">
            <a:avLst/>
          </a:prstGeom>
        </p:spPr>
      </p:pic>
      <p:sp>
        <p:nvSpPr>
          <p:cNvPr id="490" name="Google Shape;490;p36"/>
          <p:cNvSpPr txBox="1">
            <a:spLocks noGrp="1"/>
          </p:cNvSpPr>
          <p:nvPr>
            <p:ph type="title"/>
          </p:nvPr>
        </p:nvSpPr>
        <p:spPr>
          <a:xfrm>
            <a:off x="1027975" y="150916"/>
            <a:ext cx="39648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800" dirty="0"/>
              <a:t>CX-Programmer</a:t>
            </a:r>
          </a:p>
        </p:txBody>
      </p:sp>
      <p:sp>
        <p:nvSpPr>
          <p:cNvPr id="494" name="Google Shape;494;p36"/>
          <p:cNvSpPr/>
          <p:nvPr/>
        </p:nvSpPr>
        <p:spPr>
          <a:xfrm rot="10800000">
            <a:off x="3726050" y="-356941"/>
            <a:ext cx="5970622" cy="2516316"/>
          </a:xfrm>
          <a:custGeom>
            <a:avLst/>
            <a:gdLst/>
            <a:ahLst/>
            <a:cxnLst/>
            <a:rect l="l" t="t" r="r" b="b"/>
            <a:pathLst>
              <a:path w="99839" h="68926" extrusionOk="0">
                <a:moveTo>
                  <a:pt x="705" y="1"/>
                </a:moveTo>
                <a:cubicBezTo>
                  <a:pt x="264" y="1"/>
                  <a:pt x="1" y="39"/>
                  <a:pt x="1" y="39"/>
                </a:cubicBezTo>
                <a:lnTo>
                  <a:pt x="1" y="68926"/>
                </a:lnTo>
                <a:lnTo>
                  <a:pt x="99839" y="68926"/>
                </a:lnTo>
                <a:cubicBezTo>
                  <a:pt x="97454" y="51044"/>
                  <a:pt x="91338" y="46573"/>
                  <a:pt x="84561" y="46573"/>
                </a:cubicBezTo>
                <a:cubicBezTo>
                  <a:pt x="77781" y="46573"/>
                  <a:pt x="70340" y="51047"/>
                  <a:pt x="65308" y="51047"/>
                </a:cubicBezTo>
                <a:cubicBezTo>
                  <a:pt x="64827" y="51047"/>
                  <a:pt x="64368" y="51006"/>
                  <a:pt x="63934" y="50917"/>
                </a:cubicBezTo>
                <a:cubicBezTo>
                  <a:pt x="54439" y="48977"/>
                  <a:pt x="59415" y="23663"/>
                  <a:pt x="49920" y="19760"/>
                </a:cubicBezTo>
                <a:cubicBezTo>
                  <a:pt x="48799" y="19301"/>
                  <a:pt x="47656" y="19098"/>
                  <a:pt x="46495" y="19098"/>
                </a:cubicBezTo>
                <a:cubicBezTo>
                  <a:pt x="37793" y="19098"/>
                  <a:pt x="28092" y="30495"/>
                  <a:pt x="19493" y="30716"/>
                </a:cubicBezTo>
                <a:cubicBezTo>
                  <a:pt x="19370" y="30719"/>
                  <a:pt x="19249" y="30721"/>
                  <a:pt x="19130" y="30721"/>
                </a:cubicBezTo>
                <a:cubicBezTo>
                  <a:pt x="9783" y="30721"/>
                  <a:pt x="11167" y="21080"/>
                  <a:pt x="9747" y="10014"/>
                </a:cubicBezTo>
                <a:cubicBezTo>
                  <a:pt x="8584" y="819"/>
                  <a:pt x="2745" y="1"/>
                  <a:pt x="705" y="1"/>
                </a:cubicBezTo>
                <a:close/>
              </a:path>
            </a:pathLst>
          </a:custGeom>
          <a:solidFill>
            <a:srgbClr val="FFDF93">
              <a:alpha val="52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6"/>
          <p:cNvSpPr/>
          <p:nvPr/>
        </p:nvSpPr>
        <p:spPr>
          <a:xfrm rot="10800000">
            <a:off x="3811456" y="-601236"/>
            <a:ext cx="5799826" cy="2492294"/>
          </a:xfrm>
          <a:custGeom>
            <a:avLst/>
            <a:gdLst/>
            <a:ahLst/>
            <a:cxnLst/>
            <a:rect l="l" t="t" r="r" b="b"/>
            <a:pathLst>
              <a:path w="96983" h="68268" extrusionOk="0">
                <a:moveTo>
                  <a:pt x="5125" y="0"/>
                </a:moveTo>
                <a:cubicBezTo>
                  <a:pt x="3678" y="0"/>
                  <a:pt x="2219" y="284"/>
                  <a:pt x="874" y="746"/>
                </a:cubicBezTo>
                <a:cubicBezTo>
                  <a:pt x="714" y="792"/>
                  <a:pt x="554" y="861"/>
                  <a:pt x="394" y="929"/>
                </a:cubicBezTo>
                <a:cubicBezTo>
                  <a:pt x="0" y="1079"/>
                  <a:pt x="223" y="1306"/>
                  <a:pt x="505" y="1306"/>
                </a:cubicBezTo>
                <a:cubicBezTo>
                  <a:pt x="566" y="1306"/>
                  <a:pt x="630" y="1296"/>
                  <a:pt x="691" y="1271"/>
                </a:cubicBezTo>
                <a:cubicBezTo>
                  <a:pt x="1125" y="1066"/>
                  <a:pt x="1627" y="929"/>
                  <a:pt x="2220" y="792"/>
                </a:cubicBezTo>
                <a:cubicBezTo>
                  <a:pt x="3089" y="592"/>
                  <a:pt x="3995" y="465"/>
                  <a:pt x="4901" y="465"/>
                </a:cubicBezTo>
                <a:cubicBezTo>
                  <a:pt x="5233" y="465"/>
                  <a:pt x="5565" y="482"/>
                  <a:pt x="5895" y="518"/>
                </a:cubicBezTo>
                <a:cubicBezTo>
                  <a:pt x="7447" y="678"/>
                  <a:pt x="8954" y="1271"/>
                  <a:pt x="10141" y="2299"/>
                </a:cubicBezTo>
                <a:cubicBezTo>
                  <a:pt x="11830" y="3782"/>
                  <a:pt x="12766" y="5905"/>
                  <a:pt x="13291" y="8028"/>
                </a:cubicBezTo>
                <a:cubicBezTo>
                  <a:pt x="13656" y="9580"/>
                  <a:pt x="13793" y="11155"/>
                  <a:pt x="13930" y="12730"/>
                </a:cubicBezTo>
                <a:cubicBezTo>
                  <a:pt x="14067" y="14305"/>
                  <a:pt x="14181" y="15880"/>
                  <a:pt x="14318" y="17432"/>
                </a:cubicBezTo>
                <a:cubicBezTo>
                  <a:pt x="14523" y="20239"/>
                  <a:pt x="14774" y="23047"/>
                  <a:pt x="15231" y="25809"/>
                </a:cubicBezTo>
                <a:cubicBezTo>
                  <a:pt x="15938" y="29986"/>
                  <a:pt x="17285" y="34505"/>
                  <a:pt x="21028" y="36925"/>
                </a:cubicBezTo>
                <a:cubicBezTo>
                  <a:pt x="22991" y="38203"/>
                  <a:pt x="25342" y="38728"/>
                  <a:pt x="27671" y="38910"/>
                </a:cubicBezTo>
                <a:cubicBezTo>
                  <a:pt x="28207" y="38945"/>
                  <a:pt x="28744" y="38961"/>
                  <a:pt x="29281" y="38961"/>
                </a:cubicBezTo>
                <a:cubicBezTo>
                  <a:pt x="31966" y="38961"/>
                  <a:pt x="34651" y="38549"/>
                  <a:pt x="37257" y="37883"/>
                </a:cubicBezTo>
                <a:cubicBezTo>
                  <a:pt x="40270" y="37130"/>
                  <a:pt x="43169" y="36034"/>
                  <a:pt x="46091" y="34984"/>
                </a:cubicBezTo>
                <a:cubicBezTo>
                  <a:pt x="48601" y="34071"/>
                  <a:pt x="51203" y="33113"/>
                  <a:pt x="53874" y="32770"/>
                </a:cubicBezTo>
                <a:cubicBezTo>
                  <a:pt x="54383" y="32705"/>
                  <a:pt x="54893" y="32671"/>
                  <a:pt x="55399" y="32671"/>
                </a:cubicBezTo>
                <a:cubicBezTo>
                  <a:pt x="57211" y="32671"/>
                  <a:pt x="58982" y="33110"/>
                  <a:pt x="60516" y="34163"/>
                </a:cubicBezTo>
                <a:cubicBezTo>
                  <a:pt x="62548" y="35555"/>
                  <a:pt x="64077" y="37655"/>
                  <a:pt x="65264" y="39778"/>
                </a:cubicBezTo>
                <a:cubicBezTo>
                  <a:pt x="66405" y="41786"/>
                  <a:pt x="67250" y="43955"/>
                  <a:pt x="68277" y="46032"/>
                </a:cubicBezTo>
                <a:cubicBezTo>
                  <a:pt x="69190" y="47903"/>
                  <a:pt x="70240" y="49775"/>
                  <a:pt x="71838" y="51145"/>
                </a:cubicBezTo>
                <a:cubicBezTo>
                  <a:pt x="73641" y="52697"/>
                  <a:pt x="75946" y="53450"/>
                  <a:pt x="78297" y="53633"/>
                </a:cubicBezTo>
                <a:cubicBezTo>
                  <a:pt x="79963" y="53770"/>
                  <a:pt x="81652" y="53701"/>
                  <a:pt x="83341" y="53907"/>
                </a:cubicBezTo>
                <a:cubicBezTo>
                  <a:pt x="84825" y="54112"/>
                  <a:pt x="86309" y="54454"/>
                  <a:pt x="87701" y="55002"/>
                </a:cubicBezTo>
                <a:cubicBezTo>
                  <a:pt x="89892" y="55892"/>
                  <a:pt x="91832" y="57307"/>
                  <a:pt x="93225" y="59225"/>
                </a:cubicBezTo>
                <a:cubicBezTo>
                  <a:pt x="94480" y="60982"/>
                  <a:pt x="95256" y="63014"/>
                  <a:pt x="95736" y="65091"/>
                </a:cubicBezTo>
                <a:cubicBezTo>
                  <a:pt x="95964" y="66095"/>
                  <a:pt x="96124" y="67122"/>
                  <a:pt x="96238" y="68127"/>
                </a:cubicBezTo>
                <a:cubicBezTo>
                  <a:pt x="96254" y="68225"/>
                  <a:pt x="96357" y="68268"/>
                  <a:pt x="96480" y="68268"/>
                </a:cubicBezTo>
                <a:cubicBezTo>
                  <a:pt x="96698" y="68268"/>
                  <a:pt x="96983" y="68134"/>
                  <a:pt x="96968" y="67944"/>
                </a:cubicBezTo>
                <a:cubicBezTo>
                  <a:pt x="96466" y="63653"/>
                  <a:pt x="95074" y="59293"/>
                  <a:pt x="91581" y="56531"/>
                </a:cubicBezTo>
                <a:cubicBezTo>
                  <a:pt x="89459" y="54865"/>
                  <a:pt x="86879" y="53952"/>
                  <a:pt x="84254" y="53541"/>
                </a:cubicBezTo>
                <a:cubicBezTo>
                  <a:pt x="81219" y="53085"/>
                  <a:pt x="78046" y="53587"/>
                  <a:pt x="75147" y="52446"/>
                </a:cubicBezTo>
                <a:cubicBezTo>
                  <a:pt x="70810" y="50734"/>
                  <a:pt x="69167" y="46214"/>
                  <a:pt x="67364" y="42311"/>
                </a:cubicBezTo>
                <a:cubicBezTo>
                  <a:pt x="65446" y="38134"/>
                  <a:pt x="62639" y="33318"/>
                  <a:pt x="57731" y="32382"/>
                </a:cubicBezTo>
                <a:cubicBezTo>
                  <a:pt x="57065" y="32257"/>
                  <a:pt x="56396" y="32202"/>
                  <a:pt x="55726" y="32202"/>
                </a:cubicBezTo>
                <a:cubicBezTo>
                  <a:pt x="53965" y="32202"/>
                  <a:pt x="52206" y="32581"/>
                  <a:pt x="50519" y="33044"/>
                </a:cubicBezTo>
                <a:cubicBezTo>
                  <a:pt x="47711" y="33843"/>
                  <a:pt x="44995" y="34962"/>
                  <a:pt x="42233" y="35920"/>
                </a:cubicBezTo>
                <a:cubicBezTo>
                  <a:pt x="39152" y="36993"/>
                  <a:pt x="36025" y="37929"/>
                  <a:pt x="32783" y="38294"/>
                </a:cubicBezTo>
                <a:cubicBezTo>
                  <a:pt x="31687" y="38432"/>
                  <a:pt x="30569" y="38515"/>
                  <a:pt x="29450" y="38515"/>
                </a:cubicBezTo>
                <a:cubicBezTo>
                  <a:pt x="27611" y="38515"/>
                  <a:pt x="25773" y="38291"/>
                  <a:pt x="24041" y="37723"/>
                </a:cubicBezTo>
                <a:cubicBezTo>
                  <a:pt x="22056" y="37061"/>
                  <a:pt x="20321" y="35852"/>
                  <a:pt x="19065" y="34140"/>
                </a:cubicBezTo>
                <a:cubicBezTo>
                  <a:pt x="17742" y="32382"/>
                  <a:pt x="16988" y="30260"/>
                  <a:pt x="16486" y="28160"/>
                </a:cubicBezTo>
                <a:cubicBezTo>
                  <a:pt x="15094" y="22499"/>
                  <a:pt x="15094" y="16587"/>
                  <a:pt x="14500" y="10835"/>
                </a:cubicBezTo>
                <a:cubicBezTo>
                  <a:pt x="14067" y="6590"/>
                  <a:pt x="12469" y="1842"/>
                  <a:pt x="8018" y="427"/>
                </a:cubicBezTo>
                <a:cubicBezTo>
                  <a:pt x="7085" y="131"/>
                  <a:pt x="6108" y="0"/>
                  <a:pt x="512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7" name="Google Shape;497;p36"/>
          <p:cNvGrpSpPr/>
          <p:nvPr/>
        </p:nvGrpSpPr>
        <p:grpSpPr>
          <a:xfrm>
            <a:off x="4992775" y="4074986"/>
            <a:ext cx="4042293" cy="1485376"/>
            <a:chOff x="3205462" y="4455986"/>
            <a:chExt cx="4042293" cy="1485376"/>
          </a:xfrm>
        </p:grpSpPr>
        <p:sp>
          <p:nvSpPr>
            <p:cNvPr id="498" name="Google Shape;498;p36"/>
            <p:cNvSpPr/>
            <p:nvPr/>
          </p:nvSpPr>
          <p:spPr>
            <a:xfrm>
              <a:off x="3774640" y="4722543"/>
              <a:ext cx="2897294" cy="965128"/>
            </a:xfrm>
            <a:custGeom>
              <a:avLst/>
              <a:gdLst/>
              <a:ahLst/>
              <a:cxnLst/>
              <a:rect l="l" t="t" r="r" b="b"/>
              <a:pathLst>
                <a:path w="65236" h="21731" extrusionOk="0">
                  <a:moveTo>
                    <a:pt x="30377" y="0"/>
                  </a:moveTo>
                  <a:cubicBezTo>
                    <a:pt x="9826" y="0"/>
                    <a:pt x="1" y="21731"/>
                    <a:pt x="1" y="21731"/>
                  </a:cubicBezTo>
                  <a:lnTo>
                    <a:pt x="65236" y="21685"/>
                  </a:lnTo>
                  <a:cubicBezTo>
                    <a:pt x="65236" y="21685"/>
                    <a:pt x="54873" y="1827"/>
                    <a:pt x="32709" y="92"/>
                  </a:cubicBezTo>
                  <a:cubicBezTo>
                    <a:pt x="31917" y="30"/>
                    <a:pt x="31140" y="0"/>
                    <a:pt x="30377" y="0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3538460" y="4617599"/>
              <a:ext cx="3372730" cy="1130920"/>
            </a:xfrm>
            <a:custGeom>
              <a:avLst/>
              <a:gdLst/>
              <a:ahLst/>
              <a:cxnLst/>
              <a:rect l="l" t="t" r="r" b="b"/>
              <a:pathLst>
                <a:path w="75941" h="25464" extrusionOk="0">
                  <a:moveTo>
                    <a:pt x="35299" y="423"/>
                  </a:moveTo>
                  <a:cubicBezTo>
                    <a:pt x="39493" y="423"/>
                    <a:pt x="43730" y="1177"/>
                    <a:pt x="47705" y="2455"/>
                  </a:cubicBezTo>
                  <a:cubicBezTo>
                    <a:pt x="51814" y="3779"/>
                    <a:pt x="55717" y="5719"/>
                    <a:pt x="59278" y="8162"/>
                  </a:cubicBezTo>
                  <a:cubicBezTo>
                    <a:pt x="62291" y="10216"/>
                    <a:pt x="65075" y="12636"/>
                    <a:pt x="67609" y="15283"/>
                  </a:cubicBezTo>
                  <a:cubicBezTo>
                    <a:pt x="69504" y="17269"/>
                    <a:pt x="71238" y="19392"/>
                    <a:pt x="72836" y="21652"/>
                  </a:cubicBezTo>
                  <a:cubicBezTo>
                    <a:pt x="73338" y="22382"/>
                    <a:pt x="73840" y="23135"/>
                    <a:pt x="74297" y="23888"/>
                  </a:cubicBezTo>
                  <a:cubicBezTo>
                    <a:pt x="74457" y="24162"/>
                    <a:pt x="74616" y="24413"/>
                    <a:pt x="74776" y="24664"/>
                  </a:cubicBezTo>
                  <a:cubicBezTo>
                    <a:pt x="74822" y="24756"/>
                    <a:pt x="74868" y="24847"/>
                    <a:pt x="74936" y="24938"/>
                  </a:cubicBezTo>
                  <a:cubicBezTo>
                    <a:pt x="74938" y="24945"/>
                    <a:pt x="74941" y="24953"/>
                    <a:pt x="74945" y="24961"/>
                  </a:cubicBezTo>
                  <a:lnTo>
                    <a:pt x="60031" y="24961"/>
                  </a:lnTo>
                  <a:cubicBezTo>
                    <a:pt x="56767" y="24984"/>
                    <a:pt x="53503" y="24984"/>
                    <a:pt x="50216" y="24984"/>
                  </a:cubicBezTo>
                  <a:lnTo>
                    <a:pt x="39397" y="24984"/>
                  </a:lnTo>
                  <a:cubicBezTo>
                    <a:pt x="35768" y="24984"/>
                    <a:pt x="32161" y="25007"/>
                    <a:pt x="28532" y="25007"/>
                  </a:cubicBezTo>
                  <a:lnTo>
                    <a:pt x="9793" y="25007"/>
                  </a:lnTo>
                  <a:cubicBezTo>
                    <a:pt x="7715" y="25007"/>
                    <a:pt x="5661" y="25007"/>
                    <a:pt x="3607" y="25030"/>
                  </a:cubicBezTo>
                  <a:cubicBezTo>
                    <a:pt x="2953" y="25030"/>
                    <a:pt x="2298" y="25020"/>
                    <a:pt x="1651" y="25020"/>
                  </a:cubicBezTo>
                  <a:cubicBezTo>
                    <a:pt x="1386" y="25020"/>
                    <a:pt x="1123" y="25021"/>
                    <a:pt x="862" y="25026"/>
                  </a:cubicBezTo>
                  <a:lnTo>
                    <a:pt x="862" y="25026"/>
                  </a:lnTo>
                  <a:cubicBezTo>
                    <a:pt x="1222" y="24263"/>
                    <a:pt x="1617" y="23518"/>
                    <a:pt x="2032" y="22793"/>
                  </a:cubicBezTo>
                  <a:cubicBezTo>
                    <a:pt x="3196" y="20761"/>
                    <a:pt x="4497" y="18798"/>
                    <a:pt x="5889" y="16904"/>
                  </a:cubicBezTo>
                  <a:cubicBezTo>
                    <a:pt x="7830" y="14325"/>
                    <a:pt x="9998" y="11905"/>
                    <a:pt x="12418" y="9737"/>
                  </a:cubicBezTo>
                  <a:cubicBezTo>
                    <a:pt x="15157" y="7249"/>
                    <a:pt x="18238" y="5126"/>
                    <a:pt x="21593" y="3528"/>
                  </a:cubicBezTo>
                  <a:cubicBezTo>
                    <a:pt x="25337" y="1748"/>
                    <a:pt x="29377" y="698"/>
                    <a:pt x="33508" y="470"/>
                  </a:cubicBezTo>
                  <a:cubicBezTo>
                    <a:pt x="34104" y="438"/>
                    <a:pt x="34701" y="423"/>
                    <a:pt x="35299" y="423"/>
                  </a:cubicBezTo>
                  <a:close/>
                  <a:moveTo>
                    <a:pt x="35437" y="0"/>
                  </a:moveTo>
                  <a:cubicBezTo>
                    <a:pt x="31587" y="0"/>
                    <a:pt x="27761" y="688"/>
                    <a:pt x="24150" y="1999"/>
                  </a:cubicBezTo>
                  <a:cubicBezTo>
                    <a:pt x="20498" y="3346"/>
                    <a:pt x="17097" y="5331"/>
                    <a:pt x="14038" y="7728"/>
                  </a:cubicBezTo>
                  <a:cubicBezTo>
                    <a:pt x="11345" y="9851"/>
                    <a:pt x="8925" y="12293"/>
                    <a:pt x="6734" y="14941"/>
                  </a:cubicBezTo>
                  <a:cubicBezTo>
                    <a:pt x="5045" y="17018"/>
                    <a:pt x="3493" y="19209"/>
                    <a:pt x="2100" y="21492"/>
                  </a:cubicBezTo>
                  <a:cubicBezTo>
                    <a:pt x="1393" y="22656"/>
                    <a:pt x="731" y="23843"/>
                    <a:pt x="160" y="25052"/>
                  </a:cubicBezTo>
                  <a:cubicBezTo>
                    <a:pt x="137" y="25121"/>
                    <a:pt x="92" y="25167"/>
                    <a:pt x="69" y="25235"/>
                  </a:cubicBezTo>
                  <a:cubicBezTo>
                    <a:pt x="1" y="25372"/>
                    <a:pt x="137" y="25463"/>
                    <a:pt x="274" y="25463"/>
                  </a:cubicBezTo>
                  <a:lnTo>
                    <a:pt x="7738" y="25463"/>
                  </a:lnTo>
                  <a:cubicBezTo>
                    <a:pt x="10455" y="25463"/>
                    <a:pt x="13148" y="25441"/>
                    <a:pt x="15841" y="25441"/>
                  </a:cubicBezTo>
                  <a:lnTo>
                    <a:pt x="36498" y="25441"/>
                  </a:lnTo>
                  <a:cubicBezTo>
                    <a:pt x="40105" y="25418"/>
                    <a:pt x="43734" y="25418"/>
                    <a:pt x="47340" y="25418"/>
                  </a:cubicBezTo>
                  <a:lnTo>
                    <a:pt x="57543" y="25418"/>
                  </a:lnTo>
                  <a:lnTo>
                    <a:pt x="66103" y="25395"/>
                  </a:lnTo>
                  <a:lnTo>
                    <a:pt x="75324" y="25395"/>
                  </a:lnTo>
                  <a:cubicBezTo>
                    <a:pt x="75438" y="25395"/>
                    <a:pt x="75940" y="25281"/>
                    <a:pt x="75826" y="25075"/>
                  </a:cubicBezTo>
                  <a:cubicBezTo>
                    <a:pt x="75370" y="24208"/>
                    <a:pt x="74845" y="23386"/>
                    <a:pt x="74320" y="22565"/>
                  </a:cubicBezTo>
                  <a:cubicBezTo>
                    <a:pt x="72927" y="20465"/>
                    <a:pt x="71398" y="18456"/>
                    <a:pt x="69732" y="16584"/>
                  </a:cubicBezTo>
                  <a:cubicBezTo>
                    <a:pt x="67404" y="13914"/>
                    <a:pt x="64802" y="11471"/>
                    <a:pt x="61971" y="9326"/>
                  </a:cubicBezTo>
                  <a:cubicBezTo>
                    <a:pt x="58616" y="6769"/>
                    <a:pt x="54964" y="4647"/>
                    <a:pt x="51038" y="3095"/>
                  </a:cubicBezTo>
                  <a:cubicBezTo>
                    <a:pt x="46564" y="1291"/>
                    <a:pt x="41771" y="241"/>
                    <a:pt x="36955" y="36"/>
                  </a:cubicBezTo>
                  <a:cubicBezTo>
                    <a:pt x="36449" y="12"/>
                    <a:pt x="35943" y="0"/>
                    <a:pt x="35437" y="0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3205462" y="4455986"/>
              <a:ext cx="4042293" cy="1485376"/>
            </a:xfrm>
            <a:custGeom>
              <a:avLst/>
              <a:gdLst/>
              <a:ahLst/>
              <a:cxnLst/>
              <a:rect l="l" t="t" r="r" b="b"/>
              <a:pathLst>
                <a:path w="91017" h="33445" extrusionOk="0">
                  <a:moveTo>
                    <a:pt x="42318" y="876"/>
                  </a:moveTo>
                  <a:cubicBezTo>
                    <a:pt x="47166" y="876"/>
                    <a:pt x="52040" y="1840"/>
                    <a:pt x="56596" y="3424"/>
                  </a:cubicBezTo>
                  <a:cubicBezTo>
                    <a:pt x="61572" y="5113"/>
                    <a:pt x="66228" y="7669"/>
                    <a:pt x="70428" y="10796"/>
                  </a:cubicBezTo>
                  <a:cubicBezTo>
                    <a:pt x="74080" y="13490"/>
                    <a:pt x="77412" y="16640"/>
                    <a:pt x="80380" y="20064"/>
                  </a:cubicBezTo>
                  <a:cubicBezTo>
                    <a:pt x="82685" y="22688"/>
                    <a:pt x="84762" y="25473"/>
                    <a:pt x="86657" y="28418"/>
                  </a:cubicBezTo>
                  <a:cubicBezTo>
                    <a:pt x="87273" y="29376"/>
                    <a:pt x="87866" y="30358"/>
                    <a:pt x="88437" y="31362"/>
                  </a:cubicBezTo>
                  <a:cubicBezTo>
                    <a:pt x="88620" y="31704"/>
                    <a:pt x="88734" y="31887"/>
                    <a:pt x="88939" y="32275"/>
                  </a:cubicBezTo>
                  <a:cubicBezTo>
                    <a:pt x="88974" y="32345"/>
                    <a:pt x="89010" y="32414"/>
                    <a:pt x="89044" y="32480"/>
                  </a:cubicBezTo>
                  <a:lnTo>
                    <a:pt x="87958" y="32480"/>
                  </a:lnTo>
                  <a:cubicBezTo>
                    <a:pt x="85812" y="32480"/>
                    <a:pt x="83644" y="32503"/>
                    <a:pt x="81498" y="32503"/>
                  </a:cubicBezTo>
                  <a:lnTo>
                    <a:pt x="71843" y="32503"/>
                  </a:lnTo>
                  <a:cubicBezTo>
                    <a:pt x="67940" y="32503"/>
                    <a:pt x="64060" y="32503"/>
                    <a:pt x="60157" y="32526"/>
                  </a:cubicBezTo>
                  <a:lnTo>
                    <a:pt x="47283" y="32526"/>
                  </a:lnTo>
                  <a:cubicBezTo>
                    <a:pt x="42969" y="32526"/>
                    <a:pt x="38678" y="32526"/>
                    <a:pt x="34364" y="32549"/>
                  </a:cubicBezTo>
                  <a:lnTo>
                    <a:pt x="12064" y="32549"/>
                  </a:lnTo>
                  <a:lnTo>
                    <a:pt x="4691" y="32572"/>
                  </a:lnTo>
                  <a:lnTo>
                    <a:pt x="1672" y="32572"/>
                  </a:lnTo>
                  <a:cubicBezTo>
                    <a:pt x="1736" y="32440"/>
                    <a:pt x="1803" y="32305"/>
                    <a:pt x="1861" y="32161"/>
                  </a:cubicBezTo>
                  <a:cubicBezTo>
                    <a:pt x="2226" y="31385"/>
                    <a:pt x="2614" y="30609"/>
                    <a:pt x="3002" y="29833"/>
                  </a:cubicBezTo>
                  <a:cubicBezTo>
                    <a:pt x="4371" y="27185"/>
                    <a:pt x="5901" y="24651"/>
                    <a:pt x="7567" y="22186"/>
                  </a:cubicBezTo>
                  <a:cubicBezTo>
                    <a:pt x="9827" y="18899"/>
                    <a:pt x="12360" y="15772"/>
                    <a:pt x="15213" y="12965"/>
                  </a:cubicBezTo>
                  <a:cubicBezTo>
                    <a:pt x="18409" y="9815"/>
                    <a:pt x="21993" y="7030"/>
                    <a:pt x="25964" y="4930"/>
                  </a:cubicBezTo>
                  <a:cubicBezTo>
                    <a:pt x="30278" y="2671"/>
                    <a:pt x="35026" y="1278"/>
                    <a:pt x="39888" y="959"/>
                  </a:cubicBezTo>
                  <a:cubicBezTo>
                    <a:pt x="40696" y="903"/>
                    <a:pt x="41507" y="876"/>
                    <a:pt x="42318" y="876"/>
                  </a:cubicBezTo>
                  <a:close/>
                  <a:moveTo>
                    <a:pt x="1531" y="32913"/>
                  </a:moveTo>
                  <a:cubicBezTo>
                    <a:pt x="1533" y="32913"/>
                    <a:pt x="1496" y="32997"/>
                    <a:pt x="1492" y="32997"/>
                  </a:cubicBezTo>
                  <a:cubicBezTo>
                    <a:pt x="1491" y="32997"/>
                    <a:pt x="1492" y="32994"/>
                    <a:pt x="1494" y="32989"/>
                  </a:cubicBezTo>
                  <a:lnTo>
                    <a:pt x="1494" y="32989"/>
                  </a:lnTo>
                  <a:cubicBezTo>
                    <a:pt x="1502" y="32972"/>
                    <a:pt x="1511" y="32955"/>
                    <a:pt x="1518" y="32937"/>
                  </a:cubicBezTo>
                  <a:cubicBezTo>
                    <a:pt x="1527" y="32920"/>
                    <a:pt x="1531" y="32913"/>
                    <a:pt x="1531" y="32913"/>
                  </a:cubicBezTo>
                  <a:close/>
                  <a:moveTo>
                    <a:pt x="42703" y="1"/>
                  </a:moveTo>
                  <a:cubicBezTo>
                    <a:pt x="37867" y="1"/>
                    <a:pt x="33074" y="940"/>
                    <a:pt x="28589" y="2785"/>
                  </a:cubicBezTo>
                  <a:cubicBezTo>
                    <a:pt x="24184" y="4588"/>
                    <a:pt x="20167" y="7213"/>
                    <a:pt x="16583" y="10317"/>
                  </a:cubicBezTo>
                  <a:cubicBezTo>
                    <a:pt x="13342" y="13125"/>
                    <a:pt x="10466" y="16343"/>
                    <a:pt x="7909" y="19767"/>
                  </a:cubicBezTo>
                  <a:cubicBezTo>
                    <a:pt x="5901" y="22437"/>
                    <a:pt x="4098" y="25268"/>
                    <a:pt x="2477" y="28189"/>
                  </a:cubicBezTo>
                  <a:cubicBezTo>
                    <a:pt x="1655" y="29696"/>
                    <a:pt x="879" y="31202"/>
                    <a:pt x="194" y="32777"/>
                  </a:cubicBezTo>
                  <a:cubicBezTo>
                    <a:pt x="164" y="32837"/>
                    <a:pt x="134" y="32907"/>
                    <a:pt x="104" y="32981"/>
                  </a:cubicBezTo>
                  <a:lnTo>
                    <a:pt x="104" y="32981"/>
                  </a:lnTo>
                  <a:cubicBezTo>
                    <a:pt x="104" y="32981"/>
                    <a:pt x="104" y="32982"/>
                    <a:pt x="103" y="32983"/>
                  </a:cubicBezTo>
                  <a:cubicBezTo>
                    <a:pt x="86" y="33014"/>
                    <a:pt x="74" y="33045"/>
                    <a:pt x="67" y="33073"/>
                  </a:cubicBezTo>
                  <a:lnTo>
                    <a:pt x="67" y="33073"/>
                  </a:lnTo>
                  <a:cubicBezTo>
                    <a:pt x="64" y="33081"/>
                    <a:pt x="61" y="33089"/>
                    <a:pt x="57" y="33097"/>
                  </a:cubicBezTo>
                  <a:cubicBezTo>
                    <a:pt x="1" y="33255"/>
                    <a:pt x="118" y="33346"/>
                    <a:pt x="270" y="33395"/>
                  </a:cubicBezTo>
                  <a:lnTo>
                    <a:pt x="270" y="33395"/>
                  </a:lnTo>
                  <a:cubicBezTo>
                    <a:pt x="340" y="33422"/>
                    <a:pt x="420" y="33437"/>
                    <a:pt x="499" y="33439"/>
                  </a:cubicBezTo>
                  <a:lnTo>
                    <a:pt x="499" y="33439"/>
                  </a:lnTo>
                  <a:cubicBezTo>
                    <a:pt x="538" y="33443"/>
                    <a:pt x="576" y="33444"/>
                    <a:pt x="609" y="33444"/>
                  </a:cubicBezTo>
                  <a:cubicBezTo>
                    <a:pt x="644" y="33444"/>
                    <a:pt x="675" y="33442"/>
                    <a:pt x="697" y="33439"/>
                  </a:cubicBezTo>
                  <a:lnTo>
                    <a:pt x="19048" y="33439"/>
                  </a:lnTo>
                  <a:cubicBezTo>
                    <a:pt x="22928" y="33416"/>
                    <a:pt x="26832" y="33416"/>
                    <a:pt x="30712" y="33416"/>
                  </a:cubicBezTo>
                  <a:lnTo>
                    <a:pt x="43608" y="33416"/>
                  </a:lnTo>
                  <a:lnTo>
                    <a:pt x="56527" y="33393"/>
                  </a:lnTo>
                  <a:lnTo>
                    <a:pt x="68648" y="33393"/>
                  </a:lnTo>
                  <a:cubicBezTo>
                    <a:pt x="72049" y="33371"/>
                    <a:pt x="75427" y="33371"/>
                    <a:pt x="78828" y="33371"/>
                  </a:cubicBezTo>
                  <a:lnTo>
                    <a:pt x="89807" y="33371"/>
                  </a:lnTo>
                  <a:cubicBezTo>
                    <a:pt x="90035" y="33371"/>
                    <a:pt x="91016" y="33165"/>
                    <a:pt x="90811" y="32732"/>
                  </a:cubicBezTo>
                  <a:cubicBezTo>
                    <a:pt x="90263" y="31590"/>
                    <a:pt x="89624" y="30472"/>
                    <a:pt x="88962" y="29399"/>
                  </a:cubicBezTo>
                  <a:cubicBezTo>
                    <a:pt x="87319" y="26637"/>
                    <a:pt x="85470" y="24035"/>
                    <a:pt x="83461" y="21547"/>
                  </a:cubicBezTo>
                  <a:cubicBezTo>
                    <a:pt x="80676" y="18078"/>
                    <a:pt x="77549" y="14882"/>
                    <a:pt x="74148" y="12052"/>
                  </a:cubicBezTo>
                  <a:cubicBezTo>
                    <a:pt x="70154" y="8765"/>
                    <a:pt x="65726" y="5958"/>
                    <a:pt x="60955" y="3926"/>
                  </a:cubicBezTo>
                  <a:cubicBezTo>
                    <a:pt x="55614" y="1621"/>
                    <a:pt x="49817" y="228"/>
                    <a:pt x="43996" y="23"/>
                  </a:cubicBezTo>
                  <a:cubicBezTo>
                    <a:pt x="43565" y="8"/>
                    <a:pt x="43134" y="1"/>
                    <a:pt x="42703" y="1"/>
                  </a:cubicBezTo>
                  <a:close/>
                </a:path>
              </a:pathLst>
            </a:custGeom>
            <a:solidFill>
              <a:srgbClr val="6EB0C2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7"/>
          <p:cNvSpPr/>
          <p:nvPr/>
        </p:nvSpPr>
        <p:spPr>
          <a:xfrm>
            <a:off x="1761750" y="2723025"/>
            <a:ext cx="327600" cy="327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7"/>
          <p:cNvSpPr/>
          <p:nvPr/>
        </p:nvSpPr>
        <p:spPr>
          <a:xfrm>
            <a:off x="4408200" y="2723025"/>
            <a:ext cx="327600" cy="327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7"/>
          <p:cNvSpPr/>
          <p:nvPr/>
        </p:nvSpPr>
        <p:spPr>
          <a:xfrm>
            <a:off x="7054650" y="2723025"/>
            <a:ext cx="327600" cy="327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7"/>
          <p:cNvSpPr txBox="1">
            <a:spLocks noGrp="1"/>
          </p:cNvSpPr>
          <p:nvPr>
            <p:ph type="title"/>
          </p:nvPr>
        </p:nvSpPr>
        <p:spPr>
          <a:xfrm>
            <a:off x="-1686175" y="7764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Factory I</a:t>
            </a:r>
            <a:r>
              <a:rPr lang="en-US" dirty="0"/>
              <a:t>/</a:t>
            </a:r>
            <a:r>
              <a:rPr lang="id-ID" dirty="0"/>
              <a:t>O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651C0-3A43-AD36-15D4-BEBCEC3BB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18" y="1390373"/>
            <a:ext cx="7611382" cy="3320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F2CF57A-EFF3-4AF8-9BA1-2E117E15CC56">
            <a:hlinkClick r:id="" action="ppaction://media"/>
            <a:extLst>
              <a:ext uri="{FF2B5EF4-FFF2-40B4-BE49-F238E27FC236}">
                <a16:creationId xmlns:a16="http://schemas.microsoft.com/office/drawing/2014/main" id="{2254023A-CCC3-CE4D-15C9-E40704D19D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59" name="Google Shape;559;p39"/>
          <p:cNvSpPr txBox="1">
            <a:spLocks noGrp="1"/>
          </p:cNvSpPr>
          <p:nvPr>
            <p:ph type="title"/>
          </p:nvPr>
        </p:nvSpPr>
        <p:spPr>
          <a:xfrm>
            <a:off x="-82262" y="4641969"/>
            <a:ext cx="3404303" cy="3959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solidFill>
                  <a:schemeClr val="accent4"/>
                </a:solidFill>
                <a:highlight>
                  <a:srgbClr val="000000"/>
                </a:highlight>
              </a:rPr>
              <a:t>Video Simulasi</a:t>
            </a:r>
            <a:endParaRPr dirty="0">
              <a:solidFill>
                <a:schemeClr val="accent4"/>
              </a:solidFill>
              <a:highlight>
                <a:srgbClr val="000000"/>
              </a:highlight>
            </a:endParaRPr>
          </a:p>
        </p:txBody>
      </p:sp>
      <p:sp>
        <p:nvSpPr>
          <p:cNvPr id="567" name="Google Shape;567;p39"/>
          <p:cNvSpPr/>
          <p:nvPr/>
        </p:nvSpPr>
        <p:spPr>
          <a:xfrm rot="9568676" flipH="1">
            <a:off x="5422091" y="3630849"/>
            <a:ext cx="5717098" cy="2022241"/>
          </a:xfrm>
          <a:custGeom>
            <a:avLst/>
            <a:gdLst/>
            <a:ahLst/>
            <a:cxnLst/>
            <a:rect l="l" t="t" r="r" b="b"/>
            <a:pathLst>
              <a:path w="128724" h="45532" extrusionOk="0">
                <a:moveTo>
                  <a:pt x="589" y="1"/>
                </a:moveTo>
                <a:cubicBezTo>
                  <a:pt x="376" y="1"/>
                  <a:pt x="1" y="108"/>
                  <a:pt x="1" y="239"/>
                </a:cubicBezTo>
                <a:cubicBezTo>
                  <a:pt x="138" y="2316"/>
                  <a:pt x="549" y="4416"/>
                  <a:pt x="1097" y="6402"/>
                </a:cubicBezTo>
                <a:cubicBezTo>
                  <a:pt x="2146" y="10236"/>
                  <a:pt x="3881" y="14071"/>
                  <a:pt x="6803" y="16856"/>
                </a:cubicBezTo>
                <a:cubicBezTo>
                  <a:pt x="8401" y="18362"/>
                  <a:pt x="10318" y="19503"/>
                  <a:pt x="12464" y="20097"/>
                </a:cubicBezTo>
                <a:cubicBezTo>
                  <a:pt x="13819" y="20479"/>
                  <a:pt x="15208" y="20621"/>
                  <a:pt x="16604" y="20621"/>
                </a:cubicBezTo>
                <a:cubicBezTo>
                  <a:pt x="17795" y="20621"/>
                  <a:pt x="18992" y="20518"/>
                  <a:pt x="20178" y="20371"/>
                </a:cubicBezTo>
                <a:cubicBezTo>
                  <a:pt x="25999" y="19686"/>
                  <a:pt x="31660" y="18088"/>
                  <a:pt x="37366" y="16901"/>
                </a:cubicBezTo>
                <a:cubicBezTo>
                  <a:pt x="41196" y="16107"/>
                  <a:pt x="45197" y="15377"/>
                  <a:pt x="49164" y="15377"/>
                </a:cubicBezTo>
                <a:cubicBezTo>
                  <a:pt x="51013" y="15377"/>
                  <a:pt x="52854" y="15535"/>
                  <a:pt x="54668" y="15920"/>
                </a:cubicBezTo>
                <a:cubicBezTo>
                  <a:pt x="57270" y="16468"/>
                  <a:pt x="59735" y="17541"/>
                  <a:pt x="61857" y="19184"/>
                </a:cubicBezTo>
                <a:cubicBezTo>
                  <a:pt x="64437" y="21193"/>
                  <a:pt x="66126" y="23863"/>
                  <a:pt x="67678" y="26693"/>
                </a:cubicBezTo>
                <a:cubicBezTo>
                  <a:pt x="69458" y="29935"/>
                  <a:pt x="71330" y="33130"/>
                  <a:pt x="73476" y="36143"/>
                </a:cubicBezTo>
                <a:cubicBezTo>
                  <a:pt x="75073" y="38334"/>
                  <a:pt x="76831" y="40480"/>
                  <a:pt x="78931" y="42215"/>
                </a:cubicBezTo>
                <a:cubicBezTo>
                  <a:pt x="80643" y="43607"/>
                  <a:pt x="82606" y="44703"/>
                  <a:pt x="84751" y="45205"/>
                </a:cubicBezTo>
                <a:cubicBezTo>
                  <a:pt x="85713" y="45430"/>
                  <a:pt x="86694" y="45531"/>
                  <a:pt x="87674" y="45531"/>
                </a:cubicBezTo>
                <a:cubicBezTo>
                  <a:pt x="88880" y="45531"/>
                  <a:pt x="90085" y="45378"/>
                  <a:pt x="91256" y="45113"/>
                </a:cubicBezTo>
                <a:cubicBezTo>
                  <a:pt x="93950" y="44520"/>
                  <a:pt x="96506" y="43379"/>
                  <a:pt x="98926" y="42078"/>
                </a:cubicBezTo>
                <a:cubicBezTo>
                  <a:pt x="102121" y="40366"/>
                  <a:pt x="105089" y="38334"/>
                  <a:pt x="107965" y="36166"/>
                </a:cubicBezTo>
                <a:cubicBezTo>
                  <a:pt x="110042" y="34614"/>
                  <a:pt x="112119" y="32879"/>
                  <a:pt x="114538" y="31898"/>
                </a:cubicBezTo>
                <a:cubicBezTo>
                  <a:pt x="115736" y="31419"/>
                  <a:pt x="116980" y="31220"/>
                  <a:pt x="118234" y="31220"/>
                </a:cubicBezTo>
                <a:cubicBezTo>
                  <a:pt x="119609" y="31220"/>
                  <a:pt x="120995" y="31459"/>
                  <a:pt x="122345" y="31829"/>
                </a:cubicBezTo>
                <a:cubicBezTo>
                  <a:pt x="124262" y="32354"/>
                  <a:pt x="126134" y="33107"/>
                  <a:pt x="127960" y="33929"/>
                </a:cubicBezTo>
                <a:cubicBezTo>
                  <a:pt x="127987" y="33941"/>
                  <a:pt x="128020" y="33946"/>
                  <a:pt x="128058" y="33946"/>
                </a:cubicBezTo>
                <a:cubicBezTo>
                  <a:pt x="128304" y="33946"/>
                  <a:pt x="128724" y="33718"/>
                  <a:pt x="128644" y="33678"/>
                </a:cubicBezTo>
                <a:cubicBezTo>
                  <a:pt x="125609" y="32308"/>
                  <a:pt x="122322" y="30985"/>
                  <a:pt x="118944" y="30916"/>
                </a:cubicBezTo>
                <a:cubicBezTo>
                  <a:pt x="118829" y="30913"/>
                  <a:pt x="118714" y="30911"/>
                  <a:pt x="118600" y="30911"/>
                </a:cubicBezTo>
                <a:cubicBezTo>
                  <a:pt x="116443" y="30911"/>
                  <a:pt x="114394" y="31520"/>
                  <a:pt x="112530" y="32582"/>
                </a:cubicBezTo>
                <a:cubicBezTo>
                  <a:pt x="110156" y="33906"/>
                  <a:pt x="108056" y="35687"/>
                  <a:pt x="105865" y="37284"/>
                </a:cubicBezTo>
                <a:cubicBezTo>
                  <a:pt x="102897" y="39476"/>
                  <a:pt x="99748" y="41484"/>
                  <a:pt x="96415" y="43036"/>
                </a:cubicBezTo>
                <a:cubicBezTo>
                  <a:pt x="93742" y="44290"/>
                  <a:pt x="90878" y="45178"/>
                  <a:pt x="88029" y="45178"/>
                </a:cubicBezTo>
                <a:cubicBezTo>
                  <a:pt x="86158" y="45178"/>
                  <a:pt x="84292" y="44795"/>
                  <a:pt x="82492" y="43881"/>
                </a:cubicBezTo>
                <a:cubicBezTo>
                  <a:pt x="80323" y="42762"/>
                  <a:pt x="78497" y="41096"/>
                  <a:pt x="76877" y="39293"/>
                </a:cubicBezTo>
                <a:cubicBezTo>
                  <a:pt x="74685" y="36851"/>
                  <a:pt x="72859" y="34089"/>
                  <a:pt x="71147" y="31281"/>
                </a:cubicBezTo>
                <a:cubicBezTo>
                  <a:pt x="70120" y="29592"/>
                  <a:pt x="69139" y="27858"/>
                  <a:pt x="68180" y="26100"/>
                </a:cubicBezTo>
                <a:cubicBezTo>
                  <a:pt x="67404" y="24662"/>
                  <a:pt x="66605" y="23270"/>
                  <a:pt x="65578" y="21969"/>
                </a:cubicBezTo>
                <a:cubicBezTo>
                  <a:pt x="63866" y="19800"/>
                  <a:pt x="61698" y="18043"/>
                  <a:pt x="59187" y="16901"/>
                </a:cubicBezTo>
                <a:cubicBezTo>
                  <a:pt x="56222" y="15562"/>
                  <a:pt x="53004" y="15099"/>
                  <a:pt x="49767" y="15099"/>
                </a:cubicBezTo>
                <a:cubicBezTo>
                  <a:pt x="47596" y="15099"/>
                  <a:pt x="45417" y="15307"/>
                  <a:pt x="43301" y="15600"/>
                </a:cubicBezTo>
                <a:cubicBezTo>
                  <a:pt x="37343" y="16445"/>
                  <a:pt x="31568" y="18065"/>
                  <a:pt x="25679" y="19230"/>
                </a:cubicBezTo>
                <a:cubicBezTo>
                  <a:pt x="22998" y="19771"/>
                  <a:pt x="20153" y="20318"/>
                  <a:pt x="17363" y="20318"/>
                </a:cubicBezTo>
                <a:cubicBezTo>
                  <a:pt x="14855" y="20318"/>
                  <a:pt x="12393" y="19876"/>
                  <a:pt x="10135" y="18590"/>
                </a:cubicBezTo>
                <a:cubicBezTo>
                  <a:pt x="6438" y="16491"/>
                  <a:pt x="4087" y="12702"/>
                  <a:pt x="2649" y="8798"/>
                </a:cubicBezTo>
                <a:cubicBezTo>
                  <a:pt x="1667" y="6151"/>
                  <a:pt x="1028" y="3320"/>
                  <a:pt x="777" y="490"/>
                </a:cubicBezTo>
                <a:cubicBezTo>
                  <a:pt x="754" y="353"/>
                  <a:pt x="754" y="193"/>
                  <a:pt x="731" y="56"/>
                </a:cubicBezTo>
                <a:cubicBezTo>
                  <a:pt x="731" y="18"/>
                  <a:pt x="673" y="1"/>
                  <a:pt x="5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442"/>
        </a:soli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74C0A94-C9F9-1A03-19D2-A70579AC0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036" y="742950"/>
            <a:ext cx="3657600" cy="365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B6B9615-47BE-D2F5-A5F8-74818C402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F01FD2ED-0B01-FF79-9B76-D643859A23A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ubjudul 3">
            <a:extLst>
              <a:ext uri="{FF2B5EF4-FFF2-40B4-BE49-F238E27FC236}">
                <a16:creationId xmlns:a16="http://schemas.microsoft.com/office/drawing/2014/main" id="{DBB00FEB-8271-B531-2AB7-C85B64C0CE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13535B64-3285-A515-BAD0-1C2D35B87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83154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&amp; Abstract Spanish Palette &amp; Aesthetic Newsletter by Slidesgo">
  <a:themeElements>
    <a:clrScheme name="Simple Light">
      <a:dk1>
        <a:srgbClr val="003D4E"/>
      </a:dk1>
      <a:lt1>
        <a:srgbClr val="000000"/>
      </a:lt1>
      <a:dk2>
        <a:srgbClr val="EE875E"/>
      </a:dk2>
      <a:lt2>
        <a:srgbClr val="F9F2DB"/>
      </a:lt2>
      <a:accent1>
        <a:srgbClr val="FFDF93"/>
      </a:accent1>
      <a:accent2>
        <a:srgbClr val="F7C0B9"/>
      </a:accent2>
      <a:accent3>
        <a:srgbClr val="6EB0C2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319</Words>
  <Application>Microsoft Office PowerPoint</Application>
  <PresentationFormat>Peragaan Layar (16:9)</PresentationFormat>
  <Paragraphs>33</Paragraphs>
  <Slides>9</Slides>
  <Notes>8</Notes>
  <HiddenSlides>0</HiddenSlides>
  <MMClips>1</MMClips>
  <ScaleCrop>false</ScaleCrop>
  <HeadingPairs>
    <vt:vector size="6" baseType="variant">
      <vt:variant>
        <vt:lpstr>Font Dipakai</vt:lpstr>
      </vt:variant>
      <vt:variant>
        <vt:i4>7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9</vt:i4>
      </vt:variant>
    </vt:vector>
  </HeadingPairs>
  <TitlesOfParts>
    <vt:vector size="17" baseType="lpstr">
      <vt:lpstr>Bebas Neue</vt:lpstr>
      <vt:lpstr>Arial</vt:lpstr>
      <vt:lpstr>Catamaran</vt:lpstr>
      <vt:lpstr>Lora</vt:lpstr>
      <vt:lpstr>Open Sans</vt:lpstr>
      <vt:lpstr>MDJpn Mincho32</vt:lpstr>
      <vt:lpstr>Actor</vt:lpstr>
      <vt:lpstr>Minimalist &amp; Abstract Spanish Palette &amp; Aesthetic Newsletter by Slidesgo</vt:lpstr>
      <vt:lpstr>DRILLING CONVEYOR</vt:lpstr>
      <vt:lpstr>Nama Anggota :</vt:lpstr>
      <vt:lpstr>Deskripsi Kerja</vt:lpstr>
      <vt:lpstr>Software</vt:lpstr>
      <vt:lpstr>CX-Programmer</vt:lpstr>
      <vt:lpstr>Factory I/O</vt:lpstr>
      <vt:lpstr>Video Simulasi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Newsletter de estética española minimalista y abstracta</dc:title>
  <dc:creator>LENOVO</dc:creator>
  <cp:lastModifiedBy>RIFQY ASSARIY VICTORY</cp:lastModifiedBy>
  <cp:revision>7</cp:revision>
  <dcterms:modified xsi:type="dcterms:W3CDTF">2022-06-28T11:09:53Z</dcterms:modified>
</cp:coreProperties>
</file>